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1" r:id="rId5"/>
    <p:sldId id="258" r:id="rId6"/>
    <p:sldId id="259" r:id="rId7"/>
    <p:sldId id="260" r:id="rId8"/>
    <p:sldId id="262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-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4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18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34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516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4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0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9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6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0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9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7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5660487-5DDC-4B6E-BC15-922D0D4B71C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925C3FF-0553-4445-8042-7BE2DCF2E2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ulyVXa-u4w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CAcQjRw&amp;url=http://www.greekshares.com/keynesian_economics.php&amp;ei=rEH-VOHTIOiHsQT1iILwDg&amp;bvm=bv.87611401,d.cWc&amp;psig=AFQjCNH8YTgv7EOYsun1rcivKNG8ts3-mg&amp;ust=1426035475514919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uncontrolled-substance.com/unpolitical-gobbledygook/&amp;ei=s0T-VPilHOKHsQTi64DwAw&amp;bvm=bv.87611401,d.cWc&amp;psig=AFQjCNHYf0i_JSzdzFn6cvzeJs1J4vXQdg&amp;ust=1426036181134668" TargetMode="External"/><Relationship Id="rId2" Type="http://schemas.openxmlformats.org/officeDocument/2006/relationships/hyperlink" Target="http://www.google.com/url?sa=i&amp;rct=j&amp;q=&amp;esrc=s&amp;source=images&amp;cd=&amp;cad=rja&amp;uact=8&amp;ved=0CAcQjRw&amp;url=http://quoteimg.com/government-milton-problems-quotes-sayings-milton-friedman-quotes/&amp;ei=ZUT-VNGXEIy1sQSgiIHwBg&amp;bvm=bv.87611401,d.cWc&amp;psig=AFQjCNHYf0i_JSzdzFn6cvzeJs1J4vXQdg&amp;ust=1426036181134668" TargetMode="Externa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url?sa=i&amp;rct=j&amp;q=&amp;esrc=s&amp;source=images&amp;cd=&amp;cad=rja&amp;uact=8&amp;ved=0CAcQjRw&amp;url=http://izquotes.com/quote/66242&amp;ei=B0X-VMjYHai1sAS32IH4AQ&amp;bvm=bv.87611401,d.cWc&amp;psig=AFQjCNHYf0i_JSzdzFn6cvzeJs1J4vXQdg&amp;ust=142603618113466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xKGtmzLP8g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CAcQjRw&amp;url=https://www.singularityweblog.com/economic-possibilities-for-our-grandchildren-by-john-maynard-keynes/&amp;ei=fUX-VK64ConnsATTyoC4AQ&amp;bvm=bv.87611401,d.cWc&amp;psig=AFQjCNG3aAjlBV6zpXLkTUUO7EEjKluuZw&amp;ust=1426036471663886" TargetMode="External"/><Relationship Id="rId2" Type="http://schemas.openxmlformats.org/officeDocument/2006/relationships/hyperlink" Target="http://www.google.com/url?sa=i&amp;rct=j&amp;q=&amp;esrc=s&amp;source=images&amp;cd=&amp;cad=rja&amp;uact=8&amp;ved=0CAcQjRw&amp;url=http://www.economicreason.com/austrianeconomics/masters-of-money-keynes-hayek-and-marx/&amp;ei=Yz_-VIyzO-yKsQSXi4GwBQ&amp;bvm=bv.87611401,d.cWc&amp;psig=AFQjCNEQkkEfJDgeeyPXmA_uQbOF5o8hsA&amp;ust=142603489962069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193800"/>
            <a:ext cx="9144000" cy="2387600"/>
          </a:xfrm>
        </p:spPr>
        <p:txBody>
          <a:bodyPr/>
          <a:lstStyle/>
          <a:p>
            <a:r>
              <a:rPr lang="en-US" dirty="0" smtClean="0"/>
              <a:t>John Maynard Keynes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330" y="1193800"/>
            <a:ext cx="3848189" cy="55281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6316" y="1193800"/>
            <a:ext cx="63406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British economist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worked to explain the causes of business cycles,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widely considered to be one of the founders of modern macroeconomics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Considered most influential economist of the 20th century.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98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ulyVXa-u4w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25188" y="1045029"/>
            <a:ext cx="7445829" cy="55900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6570" y="348343"/>
            <a:ext cx="11443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Before Keynes it was widely believed that government should not interfere in the economy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77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1.gstatic.com/images?q=tbn:ANd9GcRdtC3U2Eno_uuhJSlmBN15z1-t0oYKC5_USB_hIDSTaqWm6d4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93" y="1379769"/>
            <a:ext cx="4546847" cy="3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6314" y="695847"/>
            <a:ext cx="64402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Keynes taught that: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inadequate </a:t>
            </a:r>
            <a:r>
              <a:rPr lang="en-US" sz="2800" dirty="0" smtClean="0"/>
              <a:t>aggregate demand led to periods of high unemployment. 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state intervention was necessary to moderate "boom and bust" cycles of economic activity.  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 smtClean="0"/>
              <a:t>use of fiscal policy </a:t>
            </a:r>
            <a:r>
              <a:rPr lang="en-US" sz="2800" dirty="0" smtClean="0"/>
              <a:t>will </a:t>
            </a:r>
            <a:r>
              <a:rPr lang="en-US" sz="2800" dirty="0" smtClean="0"/>
              <a:t>ease the adverse effects of economic recessions and depressions.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97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xternal image keyn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961" y="397900"/>
            <a:ext cx="6434114" cy="626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22894" y="397900"/>
            <a:ext cx="35885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Some now question Keynesian ideas even though they are still in use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540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ilton friedman quotes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QSEBUUEBQVFRUWFRoUFxgUGBcXGBcZFhgYFRwXFxkYGycfGBkkHBYYHy8gIycpLCwsFh8xNTAqNSYrLCkBCQoKDgwOGA8PFykcFBwpKSwpKSkpKSkpKSkpKSkpKSkpKSkpKSwsKSkpLCkpKSkpKSkpKSkpLCwsKSkpLCkpKf/AABEIAKIBNwMBIgACEQEDEQH/xAAcAAABBQEBAQAAAAAAAAAAAAAAAwQFBgcBAgj/xABGEAACAQMCBAQEAwUGAwUJAAABAgMABBESIQUGEzEHIkFRFDJhcUKBkSNSobHwFTNicsHRJEOCRFPC4fEIFhclNGRzkrP/xAAZAQEAAwEBAAAAAAAAAAAAAAAAAQIDBAX/xAAiEQEBAAICAgMAAwEAAAAAAAAAAQIRAxIhMQQiQTJRcRP/2gAMAwEAAhEDEQA/AMNooooCiiigKKKKAooooCiiigKKKKAooooCiiigKKKKAooooCiiigKKKKArtGKMVaSjldxXa9hf96vMEPGK70z7H9KtXC+WtAVpVy7DUqHsoPYsPU/T7VYIOXidz/X5Vz58uOLow4csozOjFaXd8kiUYIwfRh3/AD9xVE4nweSBtMg98Edjir8eeOfpTPiyw9o/FGK7ijFa9GW3miu1yqWaSKKKKqCiiigKKKKAooq08u8WsYo4fiopJGW4eSUKIiGjMRRANe5ZXwwB23bIO1BVqK1zkvl60lHBOtCrGb47X5FIlMT5QSnbUFXVjvvp2xVQtuHW95xgwlvh4ZZmjUrGiaTjCroDaVBbA2J70FSorROHeFeswI8xWSW4uEYado4LUlJJcZyWLDSB23rxbcg211HDNZTzGJr6Oyl6yIrqJWVRImk4I842Pv8ASgz6irdd8lolpfTiRibW8Fqq6R5xqK6ifQ7dhRwblq1bh0l7dyzIFuRbBIURi+qPWMayACBqO/ovvQVGitF454Yx26Xzddm+Gigmi8oHUW41417+UjQe1S/DeQrO3a6Wdnl/+Ui7BMaFo9YfUUy2Na4GP50GR0VfPCfhVrcX7pcqZF6ErICqkHSpJLZOzAYIxnf1qW4fyzYT2XC1laWJrie5ijaKJC8n7YKrTEnACjSuBn5/YZoMtorU+D+DqvGDNLNl55oVMSpojEMjQ9WXqMDpLKThcnFQHKfL0a8bitLoCRVuDGwADLIVzpyM/Idie9BS6K2Cbw1hvJp7ga44TdtbRR20cCaBF5WkcM4GkMD8uWIwcb4ETd+HFvYgvxC4cKbr4eEworqyrgmSXUwwuDuB7HvQZrRWy8Y8L4Zry+lUSJFHcpDHDaLECD0YnZv2jKoUax233NQl34ZWtsl493dyKltcLCpjQMZBLEsqYGdm84z6bGgzWitNtfCmOSyMyPc6/g/igzRpHCzaNfSUMeo234wun61X/ESxjjmthEioGsbd2CDGpmBy33OKkVKu0V2tMcUDFdArtewK6ccIra8havPhhydFfzv13AEQV9B/5gJYn/pGnf8AzCqYq1ffB20L8RwrIuYXUhs5YNjOjHdhgfrU8mOsLYT2tvNElut8FBwQBq2wgHod/T+GK7PeQxJrc7b7AE7g43x2yagvEPhUkvE9DdXqzMqJnuUJx5UVQNIAfff13xVgHAIzZCJQCMnYEaiVz+rfzrweWfr2fj3K49YkOAzxXa5i+g777/SmHO/J6/B3JIGqKMyg47hRq/8ADTrk/lfpyxyaQqg99Q3GCM4U7b+9XTmPgySFSw7gpg/KcggBl9VOSCKtw2S9p+MObe+n9vk0ivOKkeJKnWl6eOn1XC47aQzadP0ximTLXvySzbzf3RLFcr2RXk1jngl5rldormsWcoooqugUUUVAKK0LhHhYsxto3vY4ri5hW5SExO2ImBKnqAgaiB8u3r7U24Z4cK6WpuLtbeS8Yi2QxM+vDBQXZGwgYsMd+9Ay4P4gy2/wOlEPwPX0Zz5/ic6tX2z6VDcPnDXSu0ot/wBrr6hVnEZ1Fg2lQWbB+hqy23hfM4gCyL1Jbt7KRNJ/YvECxYn8S9NdfYbEU/4X4RNMmv4ghXmeGJkt5ZQ3TcxF5ChIhTUpGT6DNB55x8TGbiqXVi40QKEQlSFlydcrFGAYK7E5HfAzsajLzxEYCFLO3itI47lbsxxlmEkykMCxY/INIAQbDA9hSnEfD4W9m1xc3UaMJJoBEEZmaWBzGUUg9iVzq9Nven3F/CpYReKl6kstnH1ZYxE6eU7/ADk41Y3xv6e9BG8f8QjcW80CWsMEc8qzvoLEmQElmJPfO23p+dL8B5rt4OEPbyxx3DyXokaGQSDMXRx1FlQDQwcKNjnBbbBqQn8JEXrBr9A0ECXMg6MnliYZLZDHLAavKM5wO2dvEfhI8ki9K4V7drZboSrFIXKscKogGXLnfAHoD27UDI+KUjy3TXUEU8d0iRvF5o1RYtWgIy+YY1NvnO/pXT4pzG5MzQQMGtBZyRYbptGM9t8g7kY3GP1p3L4RMsjh7lUiW1+LWSSGRTpU4ZXjPmjYeoOad8veGtr8daLNci4guYJJogI5YzJoSTKnDZTTgPknfBH3Cm8r80NY3fxEUaNs6mN86dDggrtuNj3p2vO7r8FpijUWU0s0ajVv1pFkKn2C6QBS/IXAYrjiiwHRPFiTSX6iK4VSQxVfMvbtTzg/hzHNHavJdpAbuWWKJOk8p1ROUI1A4xuu5x8woG6+IxYEXVpb3IE0s8HVDYhadi7rgEdWPUc6W9fXtiC4PzA1veJdKql0lMunGlSSScYHYb9hS1hytJLxAWIKiXrNATuUDISGbtkr5Se1W3l/kC0+Ptl+KjvIzdNbTRaHhcFUds4LZZMr8woIe18QvI8d1aw3MRuWu0Ryy9OR9RIBQ+ZDqPlO3+nbPxGYRNHNa28yiY3MAw0aQSHfyrGRqjB30HvvknNL8b5CiVRNb3kTRm++CfUrRrA2GfOtz50VR82Bn0pxxPwnaNYXjuC6yXaWrGS3kh0mQhRIoc/tY9+696BrP4mtNJO13awTxTSrcGJtahJUVYwyOp1YKoAQe9Rd7zm8lrNb9GFEnuFuD0VKKhRdGhF7BcDNTE3hvGktysl9GEs0VriQRu2l5HKJEq6v2jYAJI7E43wacQeEjO6dO4EkLWvxZkjhkZtLNpVFiB1tI2M6dsYb23BD/wCKz4ybaAytafByS5fW8YXSNIzpjO5JwNzj2xVa5h5ga8eJmVUMUEduAucERAgHfsTmpDnTkt+HPFqYyJNH1EZo3ibAO4aN90YbbH3qbXwoOoQi7T402/xItum+NJGdPVzp1Y9MVMGfYr0BV55u4FaW3C7B4PPNcBpHlIkDOqkggAkogUkLjGdgapFdXH5VrlexXkUpiurFV7U1M8o8X+Fv7ackAJKAzH0R8xsT74Uk/lUKKUAplj2mkT213xytM3SzJnVHHHkhyPLqf2Prk7jevHJly3THTjjBb0aUn8wcHfamXKC/GWZkuMyfDj4c+bzBADMkuCd9Kl1PckKp3waU4TzBbQSNG50kMRjOP6714HNjZuPX+LlF/wCCuRIwIxqYZXORnPzKfrtt70w8T/EeO0MkCajdCIGLbKqZMjWTg7qN8fan/Dh1JY2ACoqgg75YsPIAPbGDWGeIF4ZeKXRIZf2xTDdyIwIwx+hxqH+ar/D4+91ky+ZdWWIAjA+1JE11jXg17viPNcJrxXquVll5Wea5XquVy5RZyiiiqDldFcorNLb+UuYrVI7S5uZLLXb2nSMnVdbhURWAhFvjzuPKNefU4G9UvhviLGkdqtxZi4eyJNtIZjHpBYMokVVIfGlfUdqptjb9SRU1Imo41yHCL9WODgflWmXfhRAj8QjW4Um2jgeJpJAip1clviP2exGnIC+hHvQQPAvE6a2N2SiSPcuZVYnSIZSHTqKMH8MmMZHYb154Hz+sVrDb3Ft11gdmiKzvDjW2srIqg9RdW+NvavL+GdyLhotUGlYVuGnMmYOk+QrhtOrdgy405yPbeojmLlyWxdFm0OsiCSOSM6opUPqjYB+hGx/IjIO+Nc4NcWsUBjVOlPLPqDE5Mzl9OkjYDOM5OdqkbnxHLzcRl6AHx8QiI6n915dOc6fP742qyDw5so4YOrHeuk1usrXkGJIkkddQXpIjNoGCOxPb64qvAfDe4ukRklt1MuvpRyyMskoQZLooQ4XH72O24wQaBxe+JrSPdMbdV+JtFtMdQ+TQNPU+Xf8Ay7felbTxTZI4o2gzEtmtnIqzFGkCEMsiuq5jcb7b/MaWtfDP4izsZIZIo55zOjrcS6Q7xSvGiRKqHzYU/TtUZwfw1ubjH7S3gYytAiTyYeSSPIdUCK2ylSMnHagXfxEA66w2oRJrNrTBmaRl1Z/aM7Dzt9MD70lwzxEMMvD3EAb4GKSLGsjqiYOpJOnyY1n37UknhxdfDGcmFEBlQq8mG6kLaDEBjDOzA6cEjyHJHrzjXhzPbW8s7S28iwsiyrFIzvGXIChvIFPzDsfWgb8tc1CyvxdQweQa9MJc+VWBGOoVJOM9yKcWvPJQWAEI/wCBlllADY6nXkV9Py+TTpx6/anPJ3L1m9hd3l8Lhlt3jULbsikiQhd9akHcj1p3xHw+S4FnJwkyvFd9Xa5KBoegQGaRwMaMEnbPY4zmgr1rzW8fEzfxoA3xDXGgnI87MWTO22GIzipqLxAghuYZrWwjj6c7XD6pC8kjOjLoEmnyRjUSFwc4FIL4Y3TSxJC0EqTBmWaN2MI6edYclA6kbem+ds74SHhxcm4SKKS3lDxtL1UkzEqRnDtIWAZdJIG6752zQe+F+IDQABYEbHEBxDdtvkaPpY0/486vp2qVu/FcMAEtSuLyO+JkuHlZmjZX0ksuynTgY2HtUfF4XXTyxpG1vIJInmSVJG6TdE+ePUUBVxkbEAb99tluI+HSwcOnunuYXlinWLTC+uIgqDpzoz1N9h2xQO+U+YEnn4gbj4VY7vSzw3UrxB8OzqEnUeRlODnTvtjFSnMPiDFbzRxQLFPAbEW08dvIViU6ywEUuNRKD8W2dRO3pl/DYBJPEjZIeRFIG2QzAHHscGrpxfwxcT3Rilhht7edYC11LjSWRX3ZUww82Nhn6UFf5n5hS7ePpQiGONNABkaV2JOSzu/djt2G1WRfFXzCcWifGi3+GFx1W0acadXR0/PjbOqqpzPy7LY3DQXAXWoDAocqwbsynAJH5elXXnfkK2sraRo7e/LL01E8jwm31NpJJCjWBuRuO4FTBU+Ocym4trODp6BaxtGG1Z6mtg2rGBp7e5qDrzXoV24Y6ilekG9PU4RM3aKTb/D/AD9qleCWSxW0l7MSMZjtV288+Pnwe8cedX1bHfBFQ8fEiEZSzEse+ffJYk+pJNVy5tXUWmJU8JdfnKIPd3UfwBJpbh/D1lcr1FUKMs2MgD1x2zUSJNiM9wAfyII/l/GpnlXg5nnJx5IkaV/qFBYKfoSP0FUvNkdY1/wd4FDNZXukMOoyoGfGsqI/K23y5LNt9Krd/wAtxW04heSFmkwvTlKiXcaFDZO3pg+taDJzNDw6ydo4wJXlKRxjs8pjQg57iMAjPtg/SqXwXl9uKXMro2FY6pJWCknumlV7k4B9hjHeuTl+3+urimt2+mj8t8rTRxRrLJpCxogVNyAowPP7/XFY34ucBZeJzmFcpohJVBuo0aQcd9PlIzv2rbeVr1oQtldserH5IXb/ALRCmAsgPrIAQGXuCM9iCaP40qIZLa520sJbeTAOrcCSL74KsP8AqNX4dcd3GPJnlyXywhjSdSLXurZ1VvuN/tqG9JaIm7MyH6jUPtld67f+0rLroyop2eHv+HD9vkOe/bbv/CmpWp3sea5Xa5WOSXKK7RWeh5opSGIswA7khR9ycDPtU3LyXdI9yrxBTaKHny6AIGGVwdXmztjTWSUBWl8b8RLWZeIGOO4WS+igUhunoR4cqdwclSuPTOc7VWuIcg3kEBmliAVArSKro8kSv8rSRhtSA/X867xXw8vbaLqSooVSgcLJGzRGXGgSKrZTVmgtll4qxIwULcRxmxgtWki6fVR4HkcPGrHSynqY3Iqr89c0JevEY2uGWJNGq5ZWkcn5m0r5UGw2BNKzeFnEEdUeAKzswGXTYIupnY5wqD949zsM5FQ3HOXJrNkFwBiRRJG6MrxyIfxI6HDf+nuKC8cC5/sLYwTRJfQyRIA8EDr8NK4GGZw7kgEkntTrl/xVtYFgYxTxOjO80dusSxTtJqBkd2PUbGo4j7ZA32pjw3wizPaxyzgi5tWuMRGIsjhQwQedta7gawMGqzecg3kbQL0g5uGKR9J0kBkU4eNmU4Rl3zk4GG32OAmrfn2FW4aTHKfgpriST5PMJ5jKoTzbnBGc49e9THBPFC1hOoR3KP8AFTXDiFYB11lkLos0hOsaFONI2OcHaqlL4dXolijWNHMxdY2ikRkLRAs6Fw2A40nY9/Sva+Gl9rZHjSLQqM7SyIiJ1ThFLFsa2I+UfT3oH3H+doLiKBBHIRHfT3TLIF0yJNKZAmzHzaTgjGNzvUvzb4k21xZ3VvCtyom6ZjWRYUih6bq+hFjbsdJ825OfpVVueTXihZZQy3gvI7UW/lORJGzhhg7nUFAIOPN9akr7w3kt+HXVxctokgkjQRo8ci5crqSQqxKuocbfUe9AhypzNaRWN1Z3q3BW4eNtVv08gRsH/wCYfUqPTtU3Y+J8EE1qlrBKlpbwzRYLr1nNxjVIPwhgyqcZ96g+XeRDecPluI3CyRzrDh2SOLSVBLOznY5bFNI/D+860sTRrE0AUzPLIiRxhx5GMhbSQ2DjH+lBaZfEyHrQYk4hIkYctK7xrKrsulJI0UmMhQWBVjhtQz2pZ/FiAXcUoSd/+Gltp52WCK4cSsrKyiPyZjKbZI+Y9qzvivA57ecwTxssoIGjZj5gNOCuQ2c7YqU4zyBeWsJllRAqMqSBJY3aJnwVWVVbKkgj9RQW1fE2FZ0Ja+mRbe4iLTmIuzz6VBCK2hVGnBOSd6rvBOYIBwySwnSUtJcpOjRlMHZEKtqYY2B3+o7VGcB5PuLxXaBVCIyo0krrGmt/ljDOfM59h7j3GZ/hvhhLLa3TPmO5t50hMTmNYwG0lmeQnGAGyMHcYxnNBC8ZjgteJn4Ys8EUsbLkgsQulmXI2JDZHf0qe5t5/huoL2NI5Fa4u0uULaMKiRrGQ2GPmyD2z96hovD69NzLbmIK8ADSmR0WNFbdXMhONLemP9DXYvDm+a5e3SDVLGiykakwyMQodH1YdST3HsexBFB3n/mmO/vBPCjKoijj0yYySnf5ScA596l+I832YtbxLNLsSXgjVxcMrxxCMhjpfUXkY4xlsU0vvDK4jtI5tStJJctbdBDGTqB0jS3U85JAyAMgZJ2FMOJ8hXkBUNGr65RbjoyRyaZ2/wCS2hvI+42PuKtNCu06srYyOqDYk9znAAGST9B3qe4p4dXtvG8kkQMaMqExyRyed2CBAEbVqyw2xTq85NveGwm5lRU7RbMshjaT9/TkIQFxv6sBXV3kntXXlX+McRDiNEBWKFSiK2C3mJZnbGwJPp6VE0pJKSSWJJPck5NehD5dWfxY/hmuTa5Ja2Tww4CEsHkYeecE5x+DzIo/mfzrJ7CyLnA/EyxL/mc4/gMmvofhFuEVEXsoCj8hgVfFMUPxC4szTaI9jAojzjzHK+Zh/iwAAf8ADVn8EL0LHcIfSRZO/ZSgQH9VP6VQ7656l1O3/wBw2PybQP5f1g1PeGmYuKoo/u5opFZfTAwwGPdSAR9H+prny/lK7MZvisbhPZo4XWqtpIZSQDpb95T6H61QvHSzVuEs5z+zliYYJHdtBz7jDH+daBBsAM5x/IVV/FS118GvM+kYf80ZW/0q7ifL7Gk2avTUlId61ia9JKVZWTurAj7g5FTvOFqvV60Q/ZTZb6LJ+Nf1OfzPtVbNT1jN1LKeIjeNlnT6fhfA9tO/61Muqqg65Xpq81pkgUVyis9jlbFzfzC8HDbGSSPTd3DQtOrjDSJZMShOOys2hv6NY7Tm5vHkIMjO5AwC7FiAOygnfG/b61klq/G/Em1lEzfEzMlwAptkt4o2RGx1Uedh5lwMAg5ya9ce8QLFra7ihmLCbpGFFtzGECsSyu580jnOSx29u5rHaKDTTzvb/wBvXN4s8kUciaI5BHrA/ZouJYm3aPKYIGDt3qF8ReO211JC1uEaRUYTSxRNAkrE+XEbMSNK7E+pqmUUGs8J59so3sJWkkDQWLWkqdNtm04DBgdwTttTDk3xCgs7WzjfUWiuZmlAXOmKaPTqQnYsDvj71mtFBsUHiPbRXNoWvJZ445ZZZCLdIVQNDJHGAFUOZBrAJG2M1A8k85Rw2c9vNP8ADs9wLhJjALlSdJjdHQjI2wQfr6b1n6Jntuf559B9ambzku9h6fVtpl6pCx5U+dmGQo9mxvg+xoJ+954X+2ob1WkmjhKDMqojsigq2lUwAQGJHr2p7x3mGwWy4hDbXEkz3dwtyuYmjCjqazGSTuwGTnYHaq9zryY/DZY4pZBI7RdRsKyqpzuqs394Nu+B9qYXnKd3FALiW3kSE4xIVwPN8ufbOR396CwctcXtG4VPZXU7QNLcLKGETyAKoTuFP0Iq3TeKlvI9zFHM1uhFusFw0ImyIAQ3UiI21AkA96zK85RvIrcXEtvIkJAPUK+XD4059RnI7+9errku9jieWW0mWNPmZkIA7HP1GCNxtQSvNHMUNzxKKVnlnhj6SMzKkbuiHJCKgAUYJA9atHOHPFlLYXlvbS6+tJHJCiwGJUVXV2RmO7PsSWOxqrcseHF1d4ZkeGFo3kWZoyVbQM4G4774NeByhGYVkFyMmze8KGMqwKMiCIkt+IscPjB07A5oJbw85thtYJo5Ljos0gcCWA3EDrpAOUUhhJ9c4x+te+YecLOS04jDbBkFxcxSQoEKjSgTUT6KMqSF+tZ2/evNBrXGOfLG7N3byStFBcw22mZYmYpJbgeV1+YpkDsPfekbnn20WGW2idzGnC2soZGQhppHYM2R+FNgBnGN6yuig0flnmyySwtIbppA1temdkVGIkR8r8ykY0g6iPUAjBzVnh8QrfVBHbMbmRb8SpGsIgXpMhj6aA4BZQx3Y5ZvXGBWJV7VqtIN5u4ouGWVzKFlPU4hDOFuYwjMRMjlEBI1YAJ1ds4qr86c5wy2tykV5JIZ3UiI28cIRNfUIlbSGkYHYFfYfU1nF3xSWQBZJpZAOwZ2YD7ZO1M8/Soo80vEc4B7ZJP6UhSg2oJ/lmYNdQqBhVYufuAe9bfw69VYDKd1RWkJ+i7/AOlYPyk2L2H/ADH9MGtJ4deY5cuXY5BEkSn6NJ01q+N8LxRuCXxZjrOWdi/5sSXAH8f196vvh+2L+PPoGIP3IXv/ANTfn9hWZIhRtu4wVI/gau3LfFAHjcbF3SH3wdWsjPpsu30x9a58fenZlNYbfQjHB/L/AM6r/iJKDwi93/7O/wCtTudSoffH8qznxk48YOHyRgZNwwgJ/d7Sb/TSDWunB+vnzVSNK5pGrJoqT5dLfFRaMZ1DY9jscgj1BGR+dRlKwTMjK6nDKQwPsRuKIPON2YindACADlQfQMAQPyzj8qj6n+ZOKJclJgNL40SD0J7gj6Z1f0Kr5q+/CBRRRVRyiiis0iip/lvlKe8L9IKsSDVLPKdMUQG51Ods4OdIyfyzUxfcnWrWs0vD7w3MlsA0ymMxqYydJeMsPMAdz9KCkUUUUBRRRQTXJnFY7a/t55l1RxyBnGM7ds49cZz+VXzjHGIYLTieb5LxryZGgRGdimlmbqPqHkYAqBj/ALsb9sZTRQXbxS4xDccUeWCQSR6YxqTcbAZ0g4B+21XTmPmGymtZmkukLNAio9q8sU0x2HTuLYExsAP3j79qxWig2vjvHrMWnEEiuoX61tGsWqaWWeTRp2kMnlQjcBF+9MuMc3wSXnGD8SGjlsUhg83ldgieVfQ4Yv8Aq3vWQ0UG7Qcz2jXgvfj40hex6Hw5LalcLjSydgAc7/71hxkOO57Y7+g3A+2fSkqKAooq38M4Da3dvGsUyW94udSXDBYpwW2Mch8qNvjS3f8AjQVCinN9atFI0b41IxU6SGGR3wwJBFNqArtcrtWxHdqAtcrlKO0Zr30yewJ/KvKjeo2mzR1w6UpIGHdc/wARj/WtKu/2XK8Kes0i/wD9TLsPX5azcRaVDe4OfuD/ALVf+cZinD+Fwe0RlbHphFUH9XNJfa0npWrmDUgx3AOPrjuv6eYD0BqY4Nwtjw27nQEtbzW8uBtkR5LH9Hzn6Uwg9B7YHbtg6gAPXHcL+6d61Dwt4ar2t0CBpmkZGGfeJBgeh75/PHpWMn2ded+lXXgvG9Sw4OYbmNZYGPoWAPSP1Hp9qzr/ANoO3k6Vsyq3TLuZTjy6gqCMt7bNIBVi5BtDJYT2UpOu0neKN87gIfI39e9MvEpnuuCz6lKzQFWkT/K4Bb6grlq314cT58115rlFNoFLWsiq6l11qDupOMj2z6UjXRVRK3McfnEDEoQGCv8AOhB3HscZO471GGnouCQC4U9sMNiPTuP5Gmch3rSUeKKKKgcp/wAE4Y1zcRQJ80sixg+2o4J+uBvTCrN4bTqnFrRn7dYDv6sCo/iRVA55442NXwNtlLS1bpqu37WVMo9xIQN2Y5x6Ae1LeGC65ruM/LJw+4Bz9EyP41XOYYCt3cK2zLPIpB75DkHb71avCyXoPd3jqrx29m+pW7O0vlWMn/Fgj7ZoKnd8FmiijlljZI5RmNmGA+PY/wBZqPrT+Lvc8S4fZIzGS5vb2eVF7KiRIsJVR2SNQucfc1nN5aNHI8bY1I7IfbKnBwfuKBtU5bcm3jzLCtvJ1Cgl0kYOhuzknZV27mnPh/wMXXEraIjUnUEjgjIKIdRUgn8WNP8A1VbvF/nmZ7prWKYrHGgScReUSS+bWpK7sgDadOcbHO9BBXHJ1paY/tC9BcZ1W9mollH0ZywjjO4759dq8HmThkR/YcM6mPxXNxIT/wDonlp3x3l1bDg8PXRfibyUSAEENDDGoON/xHIJH+MVQaC4R852zMRLwuzKHbEZmicf9Yc/rikuYuBQNbJfWGtYGk6MsUh1NbzadWnX+OMjBD+v0Owr3D7B55EiiUs8jBFUepJrV7HgdlY8Lu0u53uVM8KTi3wFjkByEjZidbr3Yj02xQY9RV24x4aXOvXYxyXVs8YnilVcZjkyQrZ/5gxggZP0Haq1Y8FmmSWSGMukKdSVlxiNfc5P0O3fY0EdRXojHrWheJEENna2dhFGOqI1up5ceYvIpGnOc4OScHsNP1oM7rpNHc0ta2jSMFjVnY9ggyf0FAhRSs0RUkOCGHcMCCPvmkqAooooOmgUUCpqY1XlaKIRjpIOwye5bbuT3+n5V55k5OScdSDCv3/zDPY/X2NV3kziflMZztlhj93G4H2I1VerHiiNpB7Sq2lvQ9v44NcGdyxy3K9finHnx6sZZxS2MRZCMbfXvj0qwc4cUWRrQjICxlRnGwBQAj9DTDivMTgzwTIsgyyqW2dCD5XH8NqgWnZ8Z3CKFA9h7frXZjbry87PrMvrVigIH0wO2D2Gw/Q527sDWteF11GtmFYhXM7sPoNlA9gMDYfYd6xfh13791+voPX6YycnuRtSL8bmhk/ZSyJpIIVWKruB+H1X6H0ph7W5Mvq+guDSpDxa5GoBZUjkxnu5ZkP3OFUVM8Vu7XVqY7kFTpUsCpyCrgDGk77mvmni3OlzcuryNh1AGqLKMQPcqfoKtvKXEuIXkvVEoCgqJWP/ADANyCPtt6DerZ59ZuM+LCZ5aqjcet40uZkgJMSuQmrvpzsDue3b8qjTWx848ppeRtJEVEyjI0jAcZ3DH1OexrJLm3KMVcFWUkEEbg/WqcfJM54TzcN4rqm1LW1wUcMp3H+owf5mkqK00xP4bjQWyodGGCD6g9jn0YH1+lMaWF43T6efLnOPrSBNXniDlFFFVBSkUhUgqSCCCCDggjcEH0IpOiqi9z8TsuJhWvZDaXgAVpxHqguAvlDSqnmSXGxYeXbPsKsF9yNJFwpbaG5tMzOLq5keUIDGBiEDUuen3fJ9T96onJPCI7i8RbhgkCAzTFjpzHGNTKD7nYfnTbmXjzXl3LcPka3yo/cQbIg9BhQKDaLzjFtwUcOhJVp1SOJmGNMULyB5pcehkOBk+in2NVa34da8NvnvL90mdrhmggiYSYjdzm4lxnYKSVX1I/TN+JcUkuJTLO5kkbGpm77DSPTYY9qZZoNk5T4XbWXEJJ2vbfXcGRLNY21DEupkkl9IxsFA/e23qu2nCk4YDdcSKS3p80FuWEuHLH/iLkqSCurcDO/37Z7qoBoNQ4p0uI2NjPd3iRpEJxc6m1T9V5C4WOMDJLYBA7KpHtWYsPuKuvJfJ0d5ZzM2rqrNGqaTtoGHlz7kR62H+Wpy+8PrYXGnzrGzuq4I1gC9tLYZyMfLO38/SgYeGHCJjb3txapruAq2sODgxmfOuUk7LpUZz96Y8y3MCLbcNt5A0EMmu4nA2edzpkkXA3jjTyqfoe+Kkbfw8kwI4bmRBJIisMOqNFNObZNRGzSdyU9BtUfYcoRf2jawu5khntzdA/3Z09KV1DDG28QyfY0CnPHOQNxBHwyV0t7NFSEqWGXXOZQPU76ckb7+9dh8WLgsRLFA0DrIJYI06KzdUedmK5OvOTn6nbfZbh3KFvcurqVVGmNuqRs0iO0dv12fqFFIGD209xj615m8MDGCWnB0Rs02hDIysOkAEUbup6y77fIfTuCvDfES0SNon4dGsaGOWFYjljNFlgZ5XOXQnGcDsD3zTGfxH+IBXidrDdjLFGy8MseptWhZFydAJIAI7epqZu/CuEyuEmZAH0qpQtgNcyWiZYDfMkeT7A/ambeFBRYzNOFyWWTC5xiGScFM7tkRY3A757b0EVHzXYRnVFwmPX6da4mlQfdNs/rXbrxPuyui3MVon7tpGI/y1ZZ/41A8wcNFvcGNH6i6I5FfBXUs0STKSDuDpcZqMoLnF4kyuvT4hFDfIRgmZdMwB/cmTDKe25B7V17DhFz/AHM89i5Py3CGaLP0ePzAfUiqXXc0FvbwyunGbV7a7XOM206Ng9/MHKnPbb60g3hlxPP/ANHL+QUj9QcVWQ24/wDQ5+9PF47cDtPMPtI/+9BNx+GHEm7Wcg/zaVH6swqC4pwyS3maGZdMiY1DUrYyAw8ykg7EdjXJ+KTOMSSyOD6M7EfoTTOpD7hN8YZkkH4WB/IGrjJdkRSxLjVE/wAVCPeNjkgD2AY/pVBBqT4fxl4pEf5tKlNJ2BQg+Un86zyw26OLm6TSW5whWQQ3UfyyqFfA2Eij2+o/lUXwUqSwYA5A29wM539O/wDWKSm4s7QiHbpq5kUY3BIIxq9tzTSKYqwYbEdv69qmTxpnnnLl2h7LGY379sEHHcehNNLuQM5I9f8AYUvf33UIx2H67+n2/wDOmJNTIZ5S+nKtnAuNJEqIRqQjMgBIy34QR2I23H1qp0vDcFSMf0frUZ49ppPFydMttg/96oo2/bSIpYYCfgA27n/WoLxE4XHJAtxEVJUgNpOco3r9cHT+RNZ08hJJJ3Ne1uW0ldTaT+HO1Z48XW7jfk+T3xuNhDFFLNAcBsbH1pKuqRxuGiumuUqAa5Xa5VKkUUUVAKKKKAooooCiiigdW966fI7L3PlZh3Uqex9VJH2JFKNxaU7mWQ9+7v6lWPr6sqt91HtTGigkP7an/wC+mxr6v94/z51a+/z6t9XfO9JG/fKsHfUi6FOpsquCNKnOQuCRgbbn3ppRQO4L90A0SOoBLDSzDSxGkkAHYkbZ9tqVHGZgVImlGgFUxI40qcZVd/KNhsNth7VH0UD/APtibuZZSf8A8j/vF/f94lvvvXZONTtgGaYgdgZHOM5zjf6n9TUfRQKyylu5JOAMkknCgKBv6AAAD0ApKiigKKKKAooooCiiigKKKKAooooCiiigKKKKApSJCxAHcnH60nTvh0gWWNj2WRSds9iDQPuKcKKSCOPzDQDsfxDyt9DvTL+zn9u253HoSD/FSPyqc4vex9RAkinTERqXOCxIPt3JBNNJLtMbP6nbtscZ3A+np3qMcrpbUR39nvnGMknAAI9Rq/lvSUluwUE9j23/ANO9SfxajJDDPmP5ppEe/wBQP4UnPJG3rnCsy7n5jg47epzU9qqiaKd3kaav2bAj3Gf9QKKkNKKKKgFFFFAUUUUBRRRQFFFFAUUUUBRRRQFFFFAUUUUBRRRQFFFFAUUUUBRRRQFFFFAUUUUBRRRQFFFFB7avNFFXHK9elFFVo41FFFQ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1438" y="-738188"/>
            <a:ext cx="2962275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xQSEhUUExQWFhUWGBgZGBgYGBwaIBkcHiAbHxkeHB4cICggHh8lGx4bITMhJSkrLi4wHB8zODMuNygtLi0BCgoKDQ0NDgoPGisZExkrKysrKysrKysrKysrKysrKysrKysrKysrKysrKysrKysrKysrKysrKysrKysrKysrK//AABEIANcA6gMBIgACEQEDEQH/xAAcAAACAgMBAQAAAAAAAAAAAAAABgUHAwQIAQL/xABJEAACAQIEAwUCDAMFBwMFAAABAgMAEQQFEiEGEzEHIkFRYTKzCBQXNVRxcnSBkZPSI0JSFWKhwfAWQ1OjsdPxJCUzc4KDktH/xAAVAQEBAAAAAAAAAAAAAAAAAAAAAf/EABQRAQAAAAAAAAAAAAAAAAAAAAD/2gAMAwEAAhEDEQA/ANLsY4DwWY4OWXFRM7rOUBEjrZQkZtZSPEmn/wCRzKfo7frSfuqG+Df83T/eW93FVoY/FrDG8rmyRqzsfJVBJ/wFAkfI5lP0dv1pP3UfI5lP0dv1pP3V95J2iJipYokRNUkbSkCZSQvfCKu1mkuvfFwqb941tZL2gR4nFSYUYbERyRG0hcw2QkG19MpLXt/KG/Kg0vkcyn6O360n7qPkcyn6O360n7qy4zjuT408OHwomjhmSGaTmhSpO7lV0kMqDY3YEnYC29PEb3APnQIXyOZT9Hb9aT91HyOZT9Hb9aT91P8ARQIHyOZT9Hb9aT91HyOZT9Hb9aT91P8ARQIHyOZT9Hb9aT91HyOZT9Hb9aT91P8ARQIHyOZT9Hb9aT91HyOZT9Hb9aT91P8AUfNnMKTphmcCaRS6JY7qvU3tbb66BQ+RzKfo7frSfuo+RzKfo7frSfup9drC9QGJ4lEmCbF4LRiFUMwDM0YYJfXY6CbixABFj50ED8jmU/R2/Wk/dR8jmU/R2/Wk/dTFwXn4x+EixGjQXFyt76Tvtewv+VTtAgfI5lP0dv1pP3UfI5lP0dv1pP3U/wBJvFfGj4ef4thsP8YnWLnMpk5YCltKgHSbudzY2Fgd+goNL5HMp+jt+tJ+6j5HMp+jt+tJ+6nbLsVzY1fSV1AEg+B8R6286yYgsFOgAtY6QxIBPgCQCQL+IBoEX5HMp+jt+tJ+6j5HMp+jt+tJ+6pLgri58bJiYpYVhkw8pjIVy4NupBKr4+lNtAgfI5lP0dv1pP3UfI5lP0dv1pP3U/0UCB8jmU/R2/Wk/dR8jmU/R2/Wk/dW/wATcXSYPGYWBoVaHEsVEokOpSoBa6aLeItZvPpTepvQUr2p9nGX4HLZcRh4WWVWjAJkdvadQdiSOhNUPXUnbp8zT/ah94lct0HRfwb/AJun+8t7uKrVmiDAqQCCCCDuCD1Bqqvg3/N0/wB5b3cVWxQLWC4IwkMiSRRqjJfSVUDSCSSosNhck29T50kcKRBs/wA1U3AJQXBIIup6Ebg+oq2ZUuCL22O48PUUl5XwJ8Xxr4tJpC8h/iamB17W73dtt4WtQKPZZldsxzAh3/hYude9I7BhqIuwLWdv7zXPrU92vwzwRRY6CWdRBInPjSaVFeIne6owFwSN9jY79BUvw5wX8TxMs0csjCZmaQOwbUzG5Y90d6/lYb9KxdoGdsqvgxhJZfjMLIsthylZrraRrgrpHe8ztbfoClmGfzaMdmOGlkaNI9MSmR2j1WVZJRGSUHfNgLW/hk/zVr5nLiMHl2HzGPEzNLzItYeWSQTh/aBViVAPhpAsOlP/AAnwtFDgfizLqjZCjBh7SkWN/r3P41EJ2bgCOJppJIIX1QxOylYz4GwUMxAuBqY2oI7C4t2zqSHmz8nEYRXKGaSyM7WJj714zttptbe1q3+x3MJZIcQksjy8vESqrSOztYEAAsxJsLVI57wIss8WJhllhljjETGN9OtLk2OxI6ncWPrsKzcF8HjLjII3YpIdRVmLWPpf/W1As9oEci5rgkSfEImISXmRpPIqHSABZVbu7HfTb86j0xM+HxOYZc2ImeIYfnxPzX1wtp1aRJfXa/gSRYW3ub5+1LVJmWBKLiUEIkDTRwuQrPpKWYoyuNt7AgdDTXkPBUcckk0jGV5geY7m7SXFt7AAADYBQAKCv582xBynLsT8YnEoxEMbMJX/AIisSSJBqs/Qbnfw6bVucX5bzc5wR5koM0DsdM0i6Te3csw0D0WwNTJ7KE5Yh585ijfXCplI5Z9AoAJ9TcjwI3qXz7gb4wcNKJpI58MulZEYC6nre6nf1oGPMMFzMM8bMwuhGpHZG28mUhh086qfslwRGUTyh33hxAKl2K/z7hCdKnbqBfrVxYeIhArm5tY+vhSVknZ98VSaCLETjDyhgE1r3Axu2nu+PS5vsT4m9BWmVxzYXLMFjIsRMrc+JNPMbQVYtdTHfRbbyv60yY/Op8ZmWIgtLogSNY0inaGxddTSHSylmubC9wLdN6YG7NFOFXCmaXlxvrQaxsR7N+7c23t9ZrbzDgLXJHiIp5IcSiCNpI2AMijYawylSfW3l5Cg3ezmXFfFRHje9NGSpe99QudJJ8Ta2/WkqfJh/tGyiSXaKOQEzSE3LE2J1XKf3PZ8LVZXDeTjCxaAb7ljckksxuzMx3ZmJJJNRGI4N/8AX/Hklk5lgCCwsVG4W2noPz9aCtsBj8bmEWImjaYYgStymScokWhu6nLB0lbddSktfepePNMTjsyXCTM8SxQRs0cbvHrlYAszGMhiouQFvbofOmXE9noWeaTDzSwpiCTNFG+lXJ9o9Cy38dJBrLmvAKu0EsMj4eeBRGrw6U/hjohBBBUeAIoK2w+YS5bHnTwuzSRz6FdyXYamVNRLXJIB6m+9r0w5KuNjnwk0POMJBXECXENNzQR3XsxNmvc3FvAdKYMt7OI42xGt3dMUrCZXkZtRO5a531X/AJr3rLknAjYdox8Ylljha8KSOCsfUbAKLkAkDUTbwtQJ0WV4nE5hj8LHjcWiwyxNFeeRtN11EbtcjewBNh5GovirN51jx08eKnlkhnBWaN2jjhs6LyQuvTJYEg6UN+pNWflfBnxfGyYpJpGMu8gdgdZtYE7C1h0taoTMOyqNziFWWUQzsZDEHsquTe42ubHcKxI6bGwoI3j7GGaTJZG9ppZSfr0perZh9kfUKRMX2fGVMMHxEpfC35balHXqxAWxYiwv5Aet3qBSFAPUCgRO3T5mn+1D7xK5brqTt0+Zp/tQ+8SuW6Dor4OB/wDbp/vLe7iq2Aa5m4ZZhkqm94/7UjEkWqxnUxoOWB0bz0nYgE+FNWU4KbC/2li4YzFGsTvhlNv4dkbWQqkqqsx1afToKC7717VB4nAiLI1zKNyuMQwuJwbyO7MocO53cbnutcd3pUjnWN+I47CZlICuHxMbrMu5CS2uSATa7jb/APbzoLrrFJCrWuAbedUZnUc2GwuFX2VxmJvOhdgpuNSwltyIxq0WA30+pqeybIZoZ51ZYo8NiMOxOHjdrBkAvIg0pp8L6QNyKC2RQTVKdlPCoxMOHxbSPzFEqNdyQ6OWDK197AXsAQLknrUBBkiSZZjpmLGTDSyGJi7Fk0yADQSe703t1oOi68vVL8aEzplErMwklfQ7K7KWGkGx0keJO/Xc+dYMu4Wi/tTFYK3/AKcxxScrU3LDMu7aL21eRPSguqXDI/tKD9YrIgAFh0rn3D8QYhcghQO1jiVgZ9ZBEWp7rrG6g2C3HQbU18PZDLDjEZY4YcPPEY5MPG7aZP74XQo1BdiRc28aC2Cai81z+HDywRSEhsQzLHYXF1Fzc+G1UPBkyvlWMxBLGTDSOYnLuWS0gA0Enu+tuvjTDxrAuIfKJZBd5WZXO/esi2/xNBdd6XuHs2xMk+IixMAiCSEQsratcfgzb7Hptt16bVK5dghHEsfVQoUD0ta35VV3C+GXmZ1ht+UskuldTd3St1sb3Ftrb+FBbt69rnKDLguU4bHhm+MRzxaZNbFgGYgi5Oy2/lG3XzNX9DimOH5lrtoLW8yBeg3SaSuF+KMRJmGMwWJER5HLKPEjJcOCx1anbw0jb1pC4RyZswwQxpxAjxSzmZ8QbFu6zXTUSDGmm3dBA9DethshTGZzmKYgav4cFxc2vyutgbEi2xPSguyvL1Q+VZzryDDpPLNqM6xRrHYtNZ30xNqIGiw3uegA36VK8A6o81xeG5aRwyRRloY2ugLLuQAqgEjrpFvU0FyV5eqR4C4VGJlkkEkgfCYyUxkuTYK1tO99rAXta9t6hTlks/NQKZcWmNbXigwsyAnWC19ZW1l5YFqDoi9e1SeaiSXM1wbxpLFFhozHBKxCd72mA0tqYeyCRsBTt2Y4TEYeGTDzuHEcjBLOX0KbMIyW72wPj4EUDqTUbxJnK4PDTYlwSsSFrDqT4D8TYfjVbvB/aGe4yDFAPHAsSxRuNSqrLqZgp21En2utjalmaYyZXmuHkYypgppFwzsSxVBIi6b33AHnfr5WoJPj3O8biMpxPxqOERN8WeJog+13Qsr6ib2uBcWva9t7CiqvrivALFw1Jo2DmBiP7xdATv8AUKoWgszg7LJ8RlQVI+dh1xztiIlKh2/hQ8sqWIsAdVwCCbgedOvCfDbQY5ZMLC8MDRskquwPNJIt3FdwFUX3JBN+njWz8HEXy6f7y3u4qsHibO4sBhpMS63WMAlVsGbcDa5HneggB2bYYEBdXKVzIkRdyiOf5lQnQDubbbXNutTuccMwYnDrBIt1RldfRl6Hb8fzNLXaJxNNDl3x3BSqNJQFSivfWVA3vsRem/LM1jmHddC1rsgYEr9YG4oNPNuGIMThfi0yhkFiPMMOjAjcH1FR2W8DxxhwXkfWmgs0shcp4LrLalX+6pApkmzCJGCvIis3RWYAn6gTc1sXoFvhvhCLBJJHEWEcl+6Hfu9fZOq69TutjUbF2bYZY5Yhq5Up1MnMlsTvue/v13v128hUXh+PcViUxE+EhheOB3URMX1uqdWLDuoSNwuk/XTfkPEMc2EhxMjJGJERjqYKAxAJALfXQQuI7OoHjhRi55H/AMZ5knc3vt3rX9etgB0FZ/8AYSEYhsQGcSOpV2EsoLAi3XXcWHS1reFq2uNcxkjwE2JwsqhokaUNZZFYKCSOtt/MeVe8F8QjE4aBpHTnvGhZQygk6QSQvUA9aDTy/s+wsUE2G03gl3MZLEA9QVuTp332tvXuUcCxwG4eQ2UorNLIzKh/lRmYmMdPZt0HlTLicwijIEkiIT01uFv9VzWSXFIttTKL9LkC/wBV6BNi7NsMscsI1cqU6mTmS2J369/frffqbHwFZ8dwBBLhooHLHkNqiYO4ZD6MDq/x8BTQmPjIYiRCE2YhhZT46j4fjX1hMZHKLxujgbXRgw/woMGV4ExRLGWLaRpBJJNvVmJJPqTel7DcA4eOSZkLgTgiQc2W7X3JLa73Pne9rjxptkcAXJsB1J8Kr3MOKpY81w8KTxTYadZDpQKShXoNakkjcHwoNsdmmG5HxfvcrXrVOZJZW23A1W2tt5bnqTdtyrBcmJY9RYIAASSTYeZO5Pqa+pMwiVgjSIHPRSwDH6he5r3FY+KK3MkRL9NbBb/Vc70Cm/ZxhhM8iAqsjh3i1Py2YG4Yx30GxAO46isicAQLO86tIHlUiQ82W738yHvt0Fug2FqaGx0YTmF0CWvrLALY9O90oXHRlQ4dCh6NqGn8+lAnr2Z4X4u2HseWXEiDU/8ADcdCh1XXx6eZr6y/s6hhnWdGcSadLMJJLuLEXY6rs1j1O4sLdBZlx2dwxxyPrRuWhcqrqTYC48fHw89qxcM8QRY6BJ4tg6htJI1LfwaxNjQRuQcHx4J5Xw5K8y91Luwv1uQzHe/U9TVTjg5nSb4zg5GxzFyZVeNUZyTaS4ddKjY2CX9Ca6ANKmTZhiDi8SuI5DQAgwNGd1Xe/MJ8en43oIzCcFjFYfDNiWf41h0CLOrujkAWPeUht9+vmfOmjh/JFwqFVPUkncm5O5ZiSWZierEk1tjMoQVXmx3b2RrXveGwvvvttW5QLefcHw4mZZ7tHOqlOZG7xsUP8pKEEj/pWonZ/hfixwxT+G1u6rMo2v10kFtzfvX3361KYzi/Awu0cuLw8bqbMrSqCD6gnapXCYlZUV0YMjgMrKbggi4IPkRQVj2oZMMHkM0KsSitDp1MzEfxF2uxJt6eHhXOFdSdunzNP9qH3iVy3QdF/Bv+bp/vLe7ipi7ZMKj5TiWZVJRVZSQCVOpRcE9DYnpS78G/5un+8t7uKrPzHBJPG0UihkcFWUi4INBUPGWBjj4bkMYVQ5gYhQACdab7dTbxr5my5MHmmVNAAnNimD6QF1KBsDbr+NPkXZ7g1hMPKjMerUFKKbNa19/G216+24DwhMbcpNUWnQ2hbrp9kA9bCgq7Ksulx75rHK0Qdp5RKZI9Tqo2jIJcaVUDu+AterZ4OkdcDCXk51o1tIP94ABZvHqN6xZvwNhMRLzpIkMhADMVB1Af1ef41PYTBiNNI6UFLT5KssEmb5TiXwrFGlli1DSGAJdWHTz2Nx6b19f20uLbLCYrYvlO9mbTCqt3XYrYlmIGyi3XrVhfJ3ggxKwxre11CDTt7Pd6G3hetjNeCMJiFQSRKxjvpYqCRfqPqPlQVjwjMRk+cR3BRfjekLso2/lFzZfS5rSfLI4MHk+JjUJKcTECygAkFSWuepuR41auH4BwicwCJNMtuYugaWI3Bt0618v2eYIxrGYkKoSVui925ubeVzQV/wAWTxy4rMdAGpMMq4h5m1LcISoiTYj1YsBfwNaudqJuHMG0oDMkmHVWPUA7EA9RtYfhVn47gTCSyiV4kMgAUsVBLACwvfqQPH0HlWNOz7B8nkGJDGGLKpUHST1Iv0JsKBH4oyHC4LBowVv/AFU8OmNG0IZVuU13BAjFjcAeW1ZeBJXTOsUt4+/FCZBGCF1WPmdyL9dr36CrCxXCmHlwowsiK8S20qQO7bpbyrTy/gXDQSpNGirIgsGVQNt79OvU9aCB7b8Qy4bCqSRA+KjWfyKbkBv7pI3+qoXPMBFFm+WFNAZ4n1WsL2to6eHW1WvmmWx4iJoplDowsVYXBpZh7OMEukiJO4bqdC3FrW3Iv4D8qCsciy2THwY9ZZIlfnSNOzxkujK2x1axpCgWG1gAa3cyw+IadpoTBjWXDQx4iGUd4pp1KyE/yuDc+t73qycx4Ewk03OaJDIbamKg6iLWJv1Ow6+VfWP4Iwsr8xo1MltLMRuwsBZj4iw6HagqWTMOa2TrEdEHLflJMDIqyjugHddRVfZJ8wepqZx3D3Iwubo7xSK0RnMSoAIZNJ0sFLNYm173vtVjYvg3CywciSJGQG4BUd0/3fLbyr4g4KwqwtCY0MbG5QoNJb+ojxb1NAg5BwZhzlrYoIoc4NgwtcNZCwJB21at9XWpXslGHw+WpiXZIhoHMc6VHWw1nx3Pj4mnbJeHocLEYY1Aja90sLb7Hb1FQGI4ChhgxEeEjhQzrpIePUtr+K+NtyBe17UDhhMUsqK8bKyMAVZSCGB6EEbEetVZwpg4xm+bQBEELcvVHpXSboSbra3Uk0/cHZP8UwqQXJCABb9bDzrWXgnCLK8qwxq0gZXsijUG9oNtvfxvQUXg8rj/ANnZMRpUSpIhVwBqB5unZuo7pO1dEZBOXw8bMbkqLnzqETs+wQR4+THoZtWnQtgfMC1r28ancqyxMPEsUeyKLKBtYeAHlQVBnEE+GkxmInwEU0YnllYlxzDEW7rDuMtggU2J/AVavCWJhlwkUmHvymRSoPVQR7NvC3S1JD8L49MJLl4mDwuWHOYM8pjY3K2J03sbar9L7U68IZN8TwyQjooAHjYDagW+3T5mn+1D7xK5brqTt0+Zp/tQ+8SuW6Dov4N/zdP95b3cVWxVT/Bv+bp/vLe7iq2KAr5drC56V9V4aCIw/FODkV3jxUDrGLyMsqkIPNiDsPrr1uJsIIlm+MRcp2Ko4cEMw6hbe0djsPKqr4shky/M5ooARHmkfdI6RyXCzMB5hCz/AFsKx8RYRsLmeAXmciA4YxwsdJVH1HUo1d1SU0C/1UFuRcQYZoDiFniMA6yBxpHhuel7+FeYDiDDTBzFNG/L/wDks26ePeHUbX61TmeR4fCYfEAOMSs2Miv3tEcc5BbWWjABCgbhb9QDW9wZjf8A3yS86SE4eMOy2VSR1AGo3sPMk+dBZkHGOBdkRMXh2aRtKBZVJZtthY+or7k4rwaycs4mIPrEenWPbNho+1cjbrVYdm2T4bFy43VoYx42WSMggkWbusPTyPSoMStBCskMkeLwD4hSIpO7NFIz6rKVPth9973HoaDoQGljjjjKPLUjZ9LNJIi6C4UhCbM/Q3C/6NbeScS4aeR8PFKGlhA1qQQRf6xY/helftwUDAxMegxUFz5C5vf0oMHHvEjRfEcVhcWeRLiFjdVKGNlFySTa4OxB3p1yLiPDYsHkTxSlQNYRgdN+lx+f5VWnaZJAcLloV42VsWhPfUiwVgx62sCbGvrDMsWfMsDqGfBINmG777H1Gxt5UFktxPhBLyTiIhJq0adYvq/p8tX93rXxjeLcFCzpLi4EdPbVpFDL06i9/EfnVJcPYSPEZZJFicWYjFIeZGQnMEocnbYyM7N5XJ6VOZthopc9himZH1YFUe5G5LMCDf8AmKnp1saC08VxRhI1R5MREqyLrQlx3ktfUPNbePSoTjnMJ2gw8mXym7So10VZEkj/AJtTnZVtvfqbWG5pCTAHDZzPhzMIEaKIQaglmiVd0UvsAGvt6U89mGWxw4UxRy86FZH0MR/eN9OwBXVexGx8KCVzjPYFi0TYpcNI6agQyh1Hi1mBsB5kWqD7IM+mxeFczyc1lkcCQ27wBsPZAFrUvZJNGmdZkMZIsbFgymRgoaEDu2J20geA/wAq2+weZDh5lRlNpX2BGwLHTt4AjpQbPEPEUmBzmJJMSRhZYGcpIUCo2oqNJCg+HQk9TT5lucwYiPmwyxyR73dWBAt1ufC3rVcccFP9oMEHIAOGIFzbfW3Q+dr0n52rh87GBucO6oDo3Viukz6bddtYNvOgu/LuJsJiH5cOIike2oKrgkqNiR/UL+I2rfx2OjhQySusaL1ZyFA/E1T+VYSKc5fiBjAZEa0KKEvYizqwQalUKLEmwHj1pr7X8dHHgYxLGJOZPEiEsUVH3Idyu+kWO3jQNmV55h8TqEEqSFLBwrXK36XHUX9akapfgnGXzyX+MkhaCMMUsoYjqANRvbpuSfOrooCiiigQO3T5mn+1D7xK5brqTt0+Zp/tQ+8SuW6Dov4N/wA3T/eW93FVsVU/wb/m6f7y3u4qtigK+JBtX3RQV/lWQ4ybErJmDpIYQVjKJoUAm7NbxdrKvkAvqacc1ymLEpy5UV18AQDb86i8340wmGaRZXa8QBl0RSSCO+41lFIU23sTe29JXEedjCZxhpRPLyJ8OzsmuR1JJsCke/eItso/DrQP44Zw/KMRjUxkW0kCwHhYdKwxcIYZWRhGupBZTpGw32G3Tc7ep86zZJxPhsXE00EoZELBywKaCvtag4BWw33rTwXHWCldEWUjmkrGzRyIkhHgjsoVvSx38KCRweQQxSGSNQrHYkAC48tvCtc8KYbmGQRIHPVgqg/na9ambcfYHDSPFNNpkjGpk5chNvMWXvDxuNrAnwqFx/aXCmNgiXvwSxGQyCOQsDsU0gDvAgi9gbb0Etl/CujHSYotdmAUWAULGPZQAdfMsdyfIACmLMcBHPGY5VDI3UEAj8jUJmPHGDgZ1eU/wwpkKxyOI9Xs8wqpCX62NbmZ8S4fDpG7yXExAiCK0jSXF+4qAk7b3AoMQ4Uw3LEZjUqOg0jYeQ22rKvDcAdXCAMvQgAH86wZNxhhMVq5Mt9AJfUjpo0+0GLqACPEdax4HjfBzSJGkp1SX5RaN0WW3XlsyhW89jv4UGziOGMO0vO5aiT+oKL/AJ2vX3Pw5h2ZXMa6lsQbC9x0N7dakcViVjRndgqKCzMTYADqSfKoLAcb4OaRI0kIaW5iLxyRrLb/AIbOoDeex3FBvZtkMGJCiaNX09Cyg2/OtvA4BIhZB/rwqps2zxswzOXCpicRAkYhEJi5kffN2cv3fHZe/tbpVoY3NEwsAkxLhQLAkAm7HYBQASzE7AAXNB5muQQYhleWNWZPZYgEj6rivrLsjigYtGukt1t41o4HjHCymYBypgUNKJUeLQp1WJ1gbWUm/wD/AGjLOMsJiJVhjkbmOmtA8bx6180LqAw+qg2s34egxJDTRqxAtcqDte4G46XubVky/JIoRZFA2t0AAHkANgKh8V2hYCN5I2mPMi9tBFKWHmdIW5A6k9Nx5ipFeKcL8VGM5yDDkX5hNh5Wsd9V9tPW+1B84ThbDROXjjVCx30gC/1kC9SGZZdHPGY5VDIeqkAjbpsaqfNOIFOdYE4abEhZRIZYpOeiHuHQRHJZbW/pFrjzqzeKI2fCTKnN1tGwXksFe56aGYgA+pNBr4fhPDI6OqANHshAAKjfYeQ3P51Oiqv4IwuYx4tDiJZXj5CROHfUrOoXvxjqLWILNYsSfCrRoCiiigQO3T5nn+1D7xa5brqTt0+Zp/tQ+8SuW6Dov4N/zdP95b3cVWxVT/Bv+bp/vLe7iq2KAooooKM4tYLi8dNhsRyJlZhLhpgHTE6VABjUjfWO7YXN/rFfT45JMwywuojIw2mRNwI3Y30X8PQeVquTEZZG7amXvedePlMRtdR3enpQUth4jOM8hwpu0rO0aj+dRpvp87gEet6M8xkOIyjCwQb4oyQ2Qe1Byx3i46oFG1z51dceWxq2sL3vOvg5PFq1aBubn1oKoxUkcueRCUghsGkT36Fy7EoT0vpI29az8ZQwYPNsvL2jg5Mi6m2UG+wv0G1WpPlsbkMy3I6ele4zL45QA63A6elBRnFmZo82aINMB0FUjjTv4nubO5sSVsf5QLC9zXua4yNcvyjFK93icxhwC4UGMa1ZB3iSVA2tbersfJYSQSu4Fr+lKvFPA5klhnwrBJIgy6WXWjK27d26kH1BFAj5Fho8Tg80TDTc3FSo8jJoaI3bqERv5bDT1PXc185AmGxMGEDTytPFJHpgFtcTLYFmXSCqKASSTaw8TanvIeEZExnxqVhr0COyLoUKCTYLdiST1JY/hTUcni1FtAudz60C12qZfLPlE8cN2fSjWF7sFZWYC3UlQdvGkHiXGw4rB5fHhSHxHPjkOn2oVQHUX/osbCxt02q8NO1vCtJcniDatA639L/VQVZwtiI3z7FayP4iwhfJmWPvgHxIIN/qNNnausJwaJOZERpowJY+sLAMyyHY7Aix8r38Kany2MvrK94eNZ54FdSrC4PhQUZhc0lhXGiURZgqYYaJlQWcEn+HIU2cKCXt1HmL1H4PMI/jmVuJwygOCQoWONmUARrYbeWksT06Xq+4MqiToo6W/CsH9gQf0Drceh9PKgrHB4mE57mDO68sxx2Y7KdCWffobHY+tJ+CikOSwFQzLhcYsk8YBuqan3K9bbg/jXQrZXGWDFe8Nr17FlkS3so73X1oKcz/ADXCy5jlTwSB0RZeZIoJUFhZQWtbVfw6i4varRyPimDFTYiCMOHw7aH1qVBO4up8Rsf8D4itxcjgH8gt1A8vqrYjwEavrC961r+lBsBB5V9UUUBRRRQIHbp8zT/ah94lct11J26fM0/2ofeJXLdB0X8G/wCbp/vLe7iq2Kqf4N/zdP8AeW93FVsE0BRXmqi9B7RRRQFFFFAUUUUBRRRQFFFFAUUUUBRRRQFFFFAUV5ejVQe0V8lx518tMo6kD8aDJRXyHFfVAUUUUCB26fM0/wBqH3iVy3XUnbp8zT/ah94lct0HRfwb/m6f7y3u4qtiqn+Df83T/eW93FVsUBaiiigKKKKAooooCiiigKKKKAooooCiiigKKKKAooooCtPG40IPM1tMa0cztp3A/wBfVQIWf57OxIVio8lNvzI3NLJ4jmiYHmvt6m31U2cQRrY2W2x6f6NV3i4y7m+wHQf50D7k/aBqIB8fwP4+dPeX41mAOm6tvqB6fWP87mqFy+EB7+R/Ork4PxDGNLiykd2/W3/nb0oGhWv0r2sMS6SQBt1/Mm/+NZqBA7dPmaf7UPvErluupO3T5mn+1D7xK5boOi/g3/N0/wB5b3cVWxVT/Bv+bp/vLe7iq2KAoorRzTNFgC6ldi5KqsaM7EgFjso6AA7n0HUgEN6vL0pcUZnDisuxukF1XDue8jKNRVioGsCzqQCR1Ulb2pOzXMpP7MxWWlz8YwqYhJW/m+Lwprif/wDIphjPnqe3Sgt5mA3OwFfEM6uLqQwPQg3B8Oo9aUiUjny6IRLokhmA0uyqto1Zhyh3HB826b260vcJ4udIcliidVjkXEa1KnvaFcgGxGw6gedj4UFpUUl/7YvYT8pfixxfxT2jzPb5XMt7NuZto66d7+FY34wnV3LQxcqPHJhGtIxY6ygVwCgGxcXH1+W4PFeXpT7VIVbK8SSoYqoZbgGx1LuL9Da+/rWhNjGwKTzw4ERM0uFh0M6osgYqquOWGUENIVPou/S1A+UUlZhm7wYjDNio0DcjFu5imkKqI9LEBSFDErp3YXBuB517DxlKmHlxWIwzJAmHWdWU9Sf913rXO698DSbnpagcBMurTcarXtfe3nbyrJSBgJJUzPEyskXMOXwvpUkAkPLszWueltVugG3hRgOMcXLygMPADNg/jafxXsALXRu51OpbEbDfrbcH+ikPNOPmjwseJSJCGw0eJKFyXKtbUoVFJUAf7xrLew87bGf8WYiB8WI4YmTC4dMSS0jAura7qAEsD3G3vbp57A6UViw0utVb+oA/mL1pcQ4Z5cPLHG5jd1Khx1S+2objcDegyYjMokfQ0iBreySL7+lKfH3HKYGMDll3e4AO1rdb7H/pSq3Z/jIBBGcSjRpO+lmvqKPudQ3BPUkfX6Vp5zlK4zGKshcoQVDEnvMPE22F/SgicR2hoy3YNdvDT08rC/T1uPq8tabNWkN0w05BB9pAvgP6mG3rU3m3CccaxRhFVubGU63NmUsRfwCA39B9VRXFD2k0A90C+x6+X4XoIH+3eTfmQk73trX/ABsTTdwZx/iASHiAgRg/h3RsLA/VfY/Xeq+ziMgbdfA1JTKRpwwBBZg2oH2gBYXv/eDH8qDpDLc4jxUcc0L3UtYjxFx0YeBGx/8ANTFVv2UZfJh4ZUc/71bbjdQD/wBb2/8AtqyKBA7dPmaf7UPvErluupO3T5mn+1D7xK5boOi/g3/N0/3lvdxVbFVP8G/5un+8t7uKrYoCvLV7RQaOc5VHiomhl1aH2YKxQkeV1INq1MXwxh5BNqVr4iNYpWDsGdF1AAm/kzAkbnx6CpmighTwzDeBry3w6ssR5r90MNJvv3jp2u16xQ8H4ZEgRRIBhmZoSJZAy6vaGoMGKkGxBJFT9FBCJwrhhIXCHeXnldTaOb/xOXfRq8b2697rvWOThDDEODzLPOuIb+K+8qkFW67WIXbpsKn6KCPzrJo8VC0M2oxtbUFdlv6EqQbXr4zPI4sREsUpcorI2zsCShDKSwNzZgD9YFSdFBFYzIIZZY5ZNTPErot2NtLgBwy9G1AC9wela2B4RwsUTwqjGKRShR5JJFCH+RQ7EIvotvDyFT1FAu4PgvCxMWTnajFybnETMeXckL3nOwubeXhavvD8IYZNGnmDlwHDp/FfuxH+Ub+g367Dep+igWZeA8EyBCj6RCMPYTSLeIX0o2lhqC3NtV7Vnm4Qwz83VzTzolgkvLIdUa3spJYnxbfr3jvvU/RQYcJhhGiot7KABckmw6XJ3P11lYV7RQQXE+YcmJiylgVIsoN99t/S9h+NU1guIWeZosPE8kobvMw7kfobn/pV1cRREoGH8pDG42spDf5UjZxiJOYxUwRMw1MkURlkJO/ea4AO/rQbGdYKNoiQpVyL6lZrm3gQWPTypIznAhIVe+7Dc/5f4Xpny1ZV1c5ywsxAK2IY+BP+vDek/jfGcuBRcGxNh5eP/U0Cbns+1MuQYIzSQWH8eUIddyTHGTq7q2sBY3JP4dd0SXFq0ilt1uNX+dXRHny4hcGY3WKKAhsRLdVCxxrZUG29yZlA32W4HhQWbw3hBFGkYVl0INWoi5JJ3Okkb2J/KpylHg3PUxIfEAEc9+6Cdwi3Edx4XG+3Qn8abQaBB7dPmaf7UPvErluupO3T5mn+1D7xK5boOi/g3/N0/wB5b3cVWxVT/Bv+bp/vLe7iq2KAooooCiiigKKKKAooooCiiigKKKKAooooCiiigKKK1czxghjaQi+kbDzPRVHqWIH40GhnsoVkOnWArkrcdDpt+Baw/wDFIebcb4pXMWGw2kqASWXloq7he8Rc9PAGn0xhAzl15jWu7DURa9gqgiyi5sPUnckmk3iXCJiVdZ12PSdCQRbxPiv50FT5jxpjVxEjzuj6yNSKbi42Fvwpd4hz74xYadO5J3v1phPZpi2Z1hGvuu6sSo1KpAsN/a3vv5eopch4VxJdVeJ01AEEj2gfFf6h6jagicJhGlbSouf8B9Z8K38wcwpyAxO+p/AX22A/AdfSmbMcLHl0PgZm2UevmfqpGdixJO5J3NBPZZxji4IzFDIUuLah7QHkD4fX1q4OyTjK0QinfVb+Ykk/jfx9fGqDiXetuDEtGQVNjQdH9teIV8lnKEEaoen/ANRa5gp5n4qebAYjDuxY6Y2v1G0sXiTfx9RSNQdQ9inDeJwGDlixUXLdpy4GpGupSMXujEdQdqsGvaKAooooPKK9ooPK9oooCvKKKD2vK9oqDyivaKo8ooooCiiig9pY4hnxckqQRYQ8kvGZMQ0kYAUMrMFTXrOwtcgegPWiigTe0DhvMprDCQ2UXACPGu32mlBPrcb0r5Vw5xFCDGYDJERYo80Dben8S/8AjRRQTeF4ZzVYMU/xccyTSkeG5sZCrsXN9ejQxtdL/wAlrWNq3uG+HMykiAx0bLIpK6uZG116j2XNrXt+FFFAlcY9m+aYjFO0WDPKXux3mguQOrG8nibm3laoZeyXNvof/Og/7le0UHg7Jc3+h/8AOg/7lev2TZv9D/50H/coooM2D7Kc2VJgcJu8YVf40G55kbf8TyU1qfJFm/0T/nQf9yiig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1438" y="-1790700"/>
            <a:ext cx="40767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s://encrypted-tbn0.gstatic.com/images?q=tbn:ANd9GcRyMTaH2Lmf4hDGJNzx0dpiEth3zFe2bMR6Fblvr9tHKZa4kP5_4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777" y="2066031"/>
            <a:ext cx="9203447" cy="43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52282" y="80486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Not everyone is a fan of government intervention in the economy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2995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xKGtmzLP8g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11680" y="213970"/>
            <a:ext cx="8273142" cy="664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9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data:image/jpeg;base64,/9j/4AAQSkZJRgABAQAAAQABAAD/2wCEAAkGBxQSEhUUEhQUFBQVFRwZFhcYFBYUGBcYHBgXFxUUFRcYHCgsGBolHRUUITEhJSksLi4uGB8zODQsNygtLiwBCgoKDg0OGBAQFCwcHBwsLCwsLCwsLCwsKywsLCwsLCwsKywsMjcrLDcsKyw3LCwsKywuKywsKyssLCwsKys3LP/AABEIAMAAggMBIgACEQEDEQH/xAAbAAACAgMBAAAAAAAAAAAAAAAEBQMGAAECB//EAEEQAAIBAgMEBgcHAgMJAAAAAAECAwARBBIhBTFBUQYTImFxgQcUMpGhscEjQlJictHwgpJTg6IVJDM0Q2OjwuH/xAAYAQEBAQEBAAAAAAAAAAAAAAAAAQIDBP/EACARAQEAAwEAAQUBAAAAAAAAAAABAhESITEDIkFCUTL/2gAMAwEAAhEDEQA/APGa2FraCp0SjjaiEdb6uiQtSTQFGKuCrKbMCLEHkaM9AurrOro1oCArEEBr5Twaxs1udjpWooCzBVBZmNgALkk7gBQ6B9XWZKJKUUuyZjGZBE/VgZi2XTL+Lw76HRZkrMtNTsXEAf8ALz67rROQeOhAqOTZky2zQyrc2F4nW55LcanwodF2Wsy0wfZsygloZVA3lonUDlckVy2AkAJMUgA3nq3sO+9t1F6oG1atU4Gl+e7v5WqXEYKRAC8ciA7i6MgPgSNaHQFq5vUzpULijUrM1ZXFaobExCikFDwCiVtRimOwcN1mJgT8UqX5WDAn4A1aumezfWpcPicONMUTG/ELIhsWP9IJPclVno/j0w8yyurtkBsFy+0VKgm/K96M2X0heHCzYZbkSWKNpdCRaS36h9aMm3TVInwmBkg/4a9bEp5gEdrzyE+dBdCoWjZ8UsbSdQVVFAvd3OvuS58xQr7YRsAmFKyZ4pWkVxlK2a/ZtcEbzUGL2gjQQwxdYojLNISAM7vYZhlY2AAtrQ/Ivp3s8QY5wB2HtMgIt2Wubf3Bqb9J9njEI20cG+ZTHknj+9EMuVh+mw3edLcbt2GeDCJKshlw5szAKVkizXKXLXDWHEb6iw+04cOmJWBpX9ZjMYDIEWNTfVjmOdgDYWFqhubMfRxMz4uZ2ZmPq0h1JP4bVWtjYh2mwys7MPWISAxLWPWKLi500Jpr0O2xFhHkeXOQ0TRqFUE3bidd2lJ9kOkc0LOxyRyI7EKSSqMrEAczahL8LJ08if1nGMJ1IuA0XWNmscgAyWtvANOsVDiM+ynhzhI8OplYN2QoKl8637QyBuBqrdJMVhsRPPOsr3kHYjMJWzWCjM+Yiw36DlRe1ukih8FLhnbPhYgjXUqGtbMNd6kXFGuvXOytq4f/AGqZyAkDs+VraR5kyrJ3a692ahOlmx58JaN3MsEj9ZFJclWNjzOjW3899S7TfBTSPIjtB1kd8hiZhHNcE2ZfaRrHwzGoNo7WX1KLCK5k6uRpC9ioUEWWKPNqRe5v31U2rjCoJBRLUPIKLEFqyt1lGxEVEqKGhotKOdSqK7tXK1PhoWkZUQXZmCqOZOgoyiC1gFZ/PoRXckTLbMCMy5lvxW5F/DQ0TSJlt7qe7ciXBmBFRHLQJK7uufOXJ7I5ABbaUHBsedwGSGRgQbWXeOYHGpTtGRwmHliWZozljDKyyKDr1WliR3GirJjNiQLFNKiRjNhoZkWS5ETPIUcX/CculUjGHttoo1+57HitMX6QyskytkYTIiNwyqhJjRLbgD9aXtgZBa8bjN7N0Izd66a+VDLQatWoz/Zk9rmGYDvicD32qGXCuurI6g7iUYA+BI1oyhtW8tSJCxGbK2X8WU5f7rWrRo1ETLQ8i0S5oWU0biK1arV63RsTCKKUUJCaOw7b/Cjnk6Ap50MAGLRzqIVeW3PKhNvlSdZDTbYu0liE2bNeSExrlUGxbeTcjhy50ZlNOk2w1fGxtHpBik64ONyr7U1+RA1/qFWB9nQ4rF7OkVAIThmIU7iI2BjUjj7V7d1VaPpIwwTYUi5zdl7Dsxm2aO3eR7qNi6RBIMIEzLPhXY6pdJFa90uDcXuNbcKjSs7XxDyzySsSJBIbHiuVuyF5W7qvoPrC7Kxb26/1gRu1rZwA2p7+yDeq7tiTCTu0qM8BftPGYjJ2uJRlYb+RqfD9IE63CDIyYbCtdRbM7GxzMQNxN919BRJW9ubKTHxvi8ILTJpicOBfUb5UHEHf3+NLNvm6bP7sMuv+Yagwu0nw2IM0B1DEg2IDKSTlYee6jek+2IsVLC6RmIKgDrwVixZstvaGtxQvpz0+jk9cdkxCpbDKTF1jBmAjbN2ALNcXpd0cb1zCvgHP2igyYQk7mUG8Xgfhep+lGLwmKxHX9cyr1aqVMT37AYacr3FKuiuLjhxkU0hKrGSxt2r3Vl3AfmFC/KDbmIMSpg0J6uHVyNA8zayG34R7I8DSVqb7VCPPKytdWdmGh4knjupc0dVm0FJQ8tGSpQcoo1EFZWWrdHQTAKPhGh8vnQUFMMP7J8R9TRiulrtRWIlTKlGGgalQ1tUqQ5QCTuAuaixw62FzuqKOeNtLkm/AU32H0XkxgEkhMcf3VtqRzNWzA9F4IgAEB7zxqbdZ9O156sYOtmAHHfUyQj7pJ7+FXrFbHjs1lAvyFUXa+COEkzrqhOq628abTL6diOSMDiT8qiZe+mDEEBgFsRpa9cGJbXsPfVc9BYk0bd7P1FRZaYxIMracBx5mhXi5CiaATJQM6U2mjoDEbqNwutWq7rKrYrCpem0EIycu19PDvpVBT1dFUZV1J+S/vUZrqOBef891dSQgbj8RTLZWzzM1gqAcyDb4U4n6LsBdRG1u9l+tCYWqoqVziEuY0/HIqnwJF/hemeJw5jbK8RU7/aOtdrhAxjdRbq3BYXJNj2cw03XNQmPr0XCQhVAAsBuqZkpFtXFYlWbqmhjUewHDMXsLs1lB7Iv8KZbGmleHNKELDiuYAjfezC+6svXP4zFJVI6ayBYmHdp4012ljMXKoaEpHGxADdW8jcdSBoN27WqdtkTtHIJmWXTsOoIvzFuBFWOed8R7CgDYZGzgG7CxvwY24crUa2H45l/nlQmy8O0USo62Ju976amwHwom3K5rThflPDhew1ip3cRzoaTCtwI/uH70SwyRsX/EPHcaBWXNyA7+NEQTwt/CD9aWYqI8jTmeK50Ugc99KcWlFhYQeVZXZFZVaE4arLhcJ1jIo4sfmAflVawa6jxq1YPFCN01ysQcp365jby0qIvGy5kE3UrlQRiwudSx1Pid1WFQpJF1J5XF/dXlj4iEvNJPnLiQaai407YHvq77Kw2GxGeeEuufQkdk3G82toazXfDL8JukuyeshzKtypuLcuIpT0S7TPHuJF91+5hr4CmybZaO7EEKb5VPE6Lp32FzSvC40RTvKgDEJcjcDdh9LULre1uwkQ5a/wA0qd4wA3hQ2zMcHiEtrX3ga2PKoMS5kDgEqrAglWswAG8X3Gjoi2HOHiN7XRipHK371UvSDOFVEUCxa5/am2w1jwucMxYs1yzG5N7BT9KQdMmDzIPzfWjnl/kFjYrAC1rajW+m+3850PhlUKxLZdLX+ZFTYl7mgdowBosupcPfy+tV56edFdkRSwFnu6mXieS//au+ztiQKBliUeVVXo9aDCR5jlPWtcHT7o/erHF0liTLmzWPEAfvUr0Ya0KxnRuCQaxgd40I8K8l6T7IMDsmpsdDbeDqK9t9djsDmAB3XrzL0lZeuuNezvvoeVqspnJrbzatVtj41lacRWA1ZR3irFCO3FawOTf+EEkkiq3s1u2vjRglnaeNYczMFTKo49kE+WtRFsXoqZpSesYR6ZTca87092P0WxWFkHVSiSJvbU8uY5HhQuEmEKZWJjIIZgd4PGxPtCmzdPsNHcs+cgCwUX4br8ajpjz8ofSBC6QxlR2swF/ykWuwHEaikuAcLHJqeyq6245xS3pb04OJZRGPsxrrz10pHNtlmDKnZVrBuZtr5CmmMs5t7F0IXPhC+9GlZe7SwPxuPKmr7OG4KCOVyKVehWQPs5kOuSeQe+z/APtVk2zhpo1LQ5WHIg3Huo745eKvNsiGG8siRrbW/LvJ4nWqS0ZxWJ7HsRqxLfmINgfhV+PRefFkHEvlQa2ta/cB9am6QbPhwGDmeNQqxxs1uLNbS54m9qmkvryyTQ0VCLgMPaUjjp7qp2B2m6gBu18/KrLsfFQsbs+UjQK2hJtwqvNL6v8AsuFZIY1kUPdn79wUX+BrvE9HoI4yAFF2zbhct4+FQ4LE3SEKLZg5tfW+Yjf5Gq/tfH42RxkhdCp0KkGw/a1HfqaWrHbFGIWGQsVKJYAaDjw+Nee9OH+2K3vkUA+7fVs2X0jk6vq5gyuinMSpUEDjXnm18Rnd3O9iT5cPhSRMsvFfY61ldEVlVgZsbDmSRVG83t4lWtXsfR3ZUWFDSGwYqM7ngAoFhyGleN7FxPVyK9rkEaA231aOkG2fWGMbdaqqbZUKkE8zca1U6kcdOuk/rrhIxaFDoeLn8Td26wqsyRBRqbn5V3igqsVQtbm1s1/6SdKiC1HO3dR2qUCpzCmhD6d6699axEYVyBqFO/yFEetegfEEJio/zq/mVy/QUD6XduSPKkCqRhhcB+Ekw9oD9ItbvJ5VL6EsazPiEY/cQjdfe3GiPS9tHXD4VFFlBmfS9hYqo7r9s+VHb9Fc9EXSOSDGeq6vBKTcXvkf8Q8ePvqzenPadoocMv8A1GzyHkqnsjzbXyoD0LoJZ55GVCyWAstrA6mx99Q+m/EqMRAuVWPVsxJvcXIUbvA0WW8PLQoG7fz8+FbuTvojrF39WLDkSPO/nWCRMtsljbeGtrztRwXzZGDxCYHCYiLtKEe623fbSajyNPcFtuGRQJFsSfjTroDl9QwkZuCYFI00bNdiAefaOlQbaxOEwk8aiNTM/aJtqq7s3vo9GuYpXS3biuOpiPZHtEk+4VSsa+ltKY48XZjcG7E7+ZJpPjByquW90HWVqt0aT7LN5E/WvzFNJJSZHy7sxufM76V7IsZo7j7w42rv1gMSQCLm+/mb3ozY743qUior6VIpqObAutS40/aP+o/OuYT2l/UPmK1Me036j86C8+hvEZca6/iiPwN/rXHpAxxbGYhxYi4jsRcgKoFvAkn30n9HuJ6vaEBvoxKnwIP7Vxt3FZsRiGO4yPfvGY7u+q1cvt0t3oJmvJihZR2U3DvagfSjiFlx8g6uNyiKgPWkEW7TG3D2q79CD5J8UOHVqw8LtrVS27tgyzzPZDnkYklRrqbC/IVG7ftjZjjOggax3kTb+N7GoWwif4cwHcyk391LGa5v/PKuZGtVc3u3Q7FRWXCESfZwxlLgaDIugI4jfSb0miLrYAM/WXIYhL9ix1NU7G7Rkw+KEkbEMmS2p1tGgI89a523t0z4p5VdwojWwJ421P8AqI8qjfe5orIQ3GY6Xt2e/wAaW4uIcD8DUyuTe5ubnX4/WoJjpfjVZhf51lddXWUdE2x3+1TXcSfcrH6VxCx53qPZzWYnkjH/AEkfWtxVEygu+ldxNpQ5ajMLIuUXyHxuCP3queneG1df1D53rkLmbxJ31PDKodeyDxuGPDfvFDwyoCDlbd+UioDtmq8U0UmX2HB3g6cfnQ2LkJd7jUsdO8m9badCp7O78oPyatRRKFv1hueanTu30Fl9HmO6iPHsPaXCkj9TEqqjuuRVOA3DyozCYnJHOgcfahQdGGivm5VC1lIe9xubLv3b9aNVCDXLHUDnpRrY633n8whoHryzoDY9ocLcQKMyerHt5v8AeJPED3KB9KUvIBcc7DyvTTae2E66S4luGIJHVn5j60umxsLG/wBoP8uM/JxQ5Q37R7xUE1TddFcHP74iPkxqKeZDuK+5h8xRqQJWVrMPxCso6aCwTlTcW3W13WotNof9uM+RHyNAVsGjVMxj14wp5M4+tSR4mP8Awf8AzsPmppTet5qM8nsM8e8xyrv3SI33e9BUWaHj16+KofqKUh+X80raykcT76JzDmOWBTfrHvyaK45cGroPFkVRNwtqjD60k648z762Zzpr8qLzDJYE/wAaPzzD6VLDCLi0kR1Oge19BbeKTdae73Cu0m1Gg38qJyYy4NidCh8JF/eswuAkDqcugZbnMp0uL7jSvrbjXSozblRZiY4+W8jm9wWJHvNDl6gDVvNQ5SM1hURauS1ck0WR1mrK5vWUaf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1438" y="-1096963"/>
            <a:ext cx="155257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data:image/jpeg;base64,/9j/4AAQSkZJRgABAQAAAQABAAD/2wCEAAkGBxQTEhUUEhQUFBQXFxgXGBgUFxcYFxUVGBcXFxQXFhccHCggGBwlHBcUITEhJSkrLi4uFx8zODMsNygtLisBCgoKBQUFDgUFDisZExkrKysrKysrKysrKysrKysrKysrKysrKysrKysrKysrKysrKysrKysrKysrKysrKysrK//AABEIAMYA/wMBIgACEQEDEQH/xAAcAAABBQEBAQAAAAAAAAAAAAAEAQIDBQYABwj/xABFEAABAwEEBQYKBwgCAwAAAAABAAIRAwQFITEGEkFRYRMicYGRoSMyUnKSsbLB0vAHFjNCYnPRFCRDgqKz4fEVwjRTY//EABQBAQAAAAAAAAAAAAAAAAAAAAD/xAAUEQEAAAAAAAAAAAAAAAAAAAAA/9oADAMBAAIRAxEAPwDD31b6grVQKtQeEfk93lHiq/8A5Cr/AO2r6b/1T79f4er+Y/2iq3lCgsKV5VZ+1q+m/wDVajRK2Pc4y956XOPvWJpFa7RCoBrFBvKLydp7SjLHVM4k9qqqFoA60TSqYygvRVwTg5B2Z4jFB2jSKhTmXExmQMB1kgdiC4e9Q1KqzZ08sk48oOOrh60bYr9s9f7Ko1x8kyHeiYKAm01jvPaqutVdjzndpVhVyVVbKrG+M5o6SAgHdVdhznekf1TRVcfvu9I/qq21X5QafH1juYJ78lXVNJPIpnpeY7h+qDTU3mMHu7T+qlY85lxHS4/qsU++bQ7AOa3zQPWZKErtfGtVc53nEn1oN1VvSm3A1hhufPqKrqmkjZhhe7jJj1qu0e0Yq2ka58HT2Tt48VrLv0VpUjjzzxiOxBTUNIKoe0tjAyNYuxIxA3YxCNZfjQ7VfrsO9xw6yCtC+5KZjmBUt/XOHDDYgLfUJAhxxxEE4qldXdyjue70ispUtdWzvhlRwG6ZHZki7JfpDtao3WBzLc+mEGppVXeU7PyipOWdPjO7SgbDeFOqeY4HHI4GI3KzZTQDXjVcKZhzpkDAniobRaXCzUuc6S55nWM4Im+mxTHnD2ULekchQH4XHtIQB3TaHmsJe8jzjv6VtaeWZ7VidH2zX6I9a3LBggfSbjn61N+y62RywzjcVHZ80fSZnG39EAbrK7efnrS0bM4H/e7pRTApWIPny/3+Hq4AeEf184qrlHX67w9X8x/tFVsoJqZWr0V2rI0ittoYyWzxQbBrMBgiaKc7JK1sIKi/7wILaTTE853EbB3E9iyV+WieaMh61Y25+vaqhOIadUDZzYHrBVJepxJ+cUFTVehjWS1noYuQG0rQTgSUaxmCp6L8QrelVwQOaydiJpt+Y/VDNd8/JUvK/MoDGVB8/wC11loirXpUjOq5wnZgh3VICfo/UItLXDPADpJj1T3IPYGPDWhrYAAgAbAF1IGZVO++qNKG1Xc6JIGJA3ncFb3LfFnryKdQE7sj2IDzUwhUl4P3qzvG8KNFsveGjisRfGmVnkgB7ugZ9qDO6S6pnDInqVFQqYCUVfNsFSXNyJVXTY7VDiDqzE8UBhAOWBVrd+kNelALuUbufj/VmqFlZT0qglBr7ZpRTrMa0tdTcDOOIyjMfop7ytTHMohjmuinjqkGDORWPqBK2mNiDXaOPa2o5z3NaBGLiAO0rWUb0pHKoztgHoJzXmDKJMCSTxxWgs1mH7PjBMwATxJx7wg9Cs4BhWFNqy2g/wBo9kyNWY2NLSB3z3LdNphAKyguNFFSo3lB8yX0fD1vzKntlV5KNvk+Hrfm1PbcgSglp5Le6Dt8H1rA0sl6HoZhSHSg2oAjj6k2V1NuC4oMAT+8VRJxc8wI8og9Sqbz8Wf0RtvOraqmIHPeIO3nYQc92CBvMy0fPvKChqOUJUlRRFA6nmrOk9VlEYo+m7BATr8VJSf8/wCyh6blO0bp6ige+rhEdkf4WqsF3B1KlVZqMLSyIOL2HVnWk4uBDvUsi4H5/wBLY6Cu5Sm6mRrck7WE7A8HDtDj1oNFQuYueXsZTOuQXOqDX1RGTGHM9YAVpc9w6j9Z/Jzj4lNjIy1YLQDvmZUt1VSGgFW1S0NGrJAk7TElBlNJbuDrcwAgNLCYdB504EA4TslA3xcD+dybjBwDHAERt1sOnKNiTTS8m07TTeHAlhGtjm3PBaOvawWBzcWkAjrGBCDya/7nNAtYY52MDYUFeLGtp+KQTzROwyHGOEKw0orl9pEnd1Yqqv8AqjWa0GcyenCJQV7VKwqGQpG9aA6g/epg+XcAg2VlPRdhO/FBcWOJCvK1fwYEbPWXDflCobqxJKOvuoGhg8lo6MsiO1Bsvo8qy6q45hrATvJdUw/pHatwKsrBfR+AKdUjbUGyP4bXZcC8jqWvFuIwAnPIbAY3oLBzkO+og3XnvBHU79ExluaT8+9B863x9vW/Nqe25BSjL3+3rfm1PbcgyglpnBel6Es8C1eZsyXqehQ8CxBqQMFE5qnbtCa4IPOtJqOra3HfqkDpaATHSCqu1tlpG6cuC0OnVnAq03/hiQYMtcTHXrqiriQ4cOvKce1BmKqiKnrDEqAoFpZo2mUJQGKLYJQF0W9HYiHNkbupQ2dvzCJaz5AQRmnnkirpvd9mqa1MjKCDi1w4xuQrqzGHF7SeAmOxDWm3t+6CTvgBB63orb+WoCphOOtHlDxoCZar3e/IhoALgDEnDmzIz4YZrMfRZfR5SpQfADhrs6WwHjrBb6JW3r2BjSXNpB0mYAEk55oMbfNhp6wcWs5TEkjDWOOzLNsx+IZKyoX4Czk8PFOqG7IGR+doUl8XY6rEWXrcQcd5nEqsr2dtnpP1g1r3CJw7Agxt/wBY65I7lTNMmTiVe1LIawr1P4dKkSTsLo1WDpJx6is81yAxnzgnNHyFA07vcpgeCBzyjm5Qq8nEdKMYUF3dzcOkx7kl/ViarojMMHHVgGB0k5om7xGp25TkJ9yEttQl7SPLngYdrOnslB6PohR1KAx8Z1R87w57tX+nVRle08yofwuPeUNdI1KbG+S1o7AAUNbqsWeqf/mPUSgyVK/KwP2r+1X9yXraXObrv5pnxgJyMLL2aGtFRwGscGjZhmSj7mthdWaHb3R6JQYG+Pt635tT23IIo6+ft635tT23IAoJWZL1nQxngWdC8npjJev6INijTwOSDQlkEJrwpqxw29ihe/5hBl9OaANJjjkHwehzT8IWR37OaDjE7QPUt5pYAbM7zmxnvj3rETzgDtZxG1yDL2oYlCuRtr8YoJ6CaytmURTcBmobNgCnFpglBMbW4YAAcdqgrWhzvGcT6uxKXSB0KIhAjUoCUBOaEGz+iN7P+SbTflUpVKQ84gPEHYeYvVr0slWzfdNRmwiZ7tvBfPl1W11Ks2qww9jmvb5zSCPUvffpF0lf+xMNnJaKwYdcQZDhrcm0zLTqydaPuxmgyt66ZuZLeReHb3iBw4qgsdy2m8KmtB1ZxeQQxo2wDi48FUst9prVm0qT3vqHynktHF8yNUbV9CMttOhY+WrajBTpzU5PFrSBiGDichniAg8e+kKx07FYqdlp4Go7WcTm4MglzjxdqR5vBeZBiv8AS++n2u0PqvwLjg0ZMaPFYOjvMnaqRiBaTVMU2MU9AlMc4IykgwnkFuORQa1ohm3BvegKA5So2d4B389wbl/MgaF8SIeBlsyJGXuVhcVeajQAIL5O+Gtc7D+YMQejU6nNJ4FV181Isr+Ia3+kKYVfBuP4T6lW6Sv/AHY+ePcgzdtqc6AcGgNHvRVxma1PHyvZcqm8Xc90bYPbCK0ff+8U/wCb2HIM5fA8PW/Nqe25V6Pvj7et+bU9tyBKCamMl7Ros3wVPzexeL0ti9s0b+yZ5oQXVQYIaVM8oZrsSPn5zQVOlrh+yvmI5ufnBYZzcZg4U8t0zitnpi4Czwci4Az0E+5YtxhjtvNAGscdu5BmrRmUG9FV8yoGNkoJaYwT3PkJHBcGoEjBInkJpQMISkwnU6ROSjqjHVQdZhtWuvK/3VLFZqAktpB4dEg60nk44BhjrKy1MK0udwdrMOwygufo0tdBlpItLAXOxpuOQeMYI2zsOwjitL9K1/4U7Gw+TVrdP8Np65d6KxdRrGOa6cWuB/XuVRVtTqj3veSXE4k9g7AAOpAPUOKjp5p1RNpZoJzmFI5uHUnNbKV4yAzKBlHEJKtUQREkkQcZETIzj/SfSbDY6eyUj6YhAHO9X+iWNQz91p7y2PUVRvZgr3RTDXd5o7JPvQbhlQahHV2oHSx0WfDa8+tOdU5o6W+sKr0otJ5Fg4z60FNOuzDxm58RsKJ0eZFpp47Xew5U9KsWmRgVb3DaGutNPCDzssjzHbEFBfB8PW/Nqe25Ctpk/wCVZXphXrc3+JU9tygDxuQMoUiTzQXRuE9K9g0ctINNsHYF5LTt72gta4gHOMJ60Zc9+VWuawO5uwIPZ31EOTis5YL7qQ5z9WAIxBmc5XDSIeT35IG6Z1/smRMkujogD1lZu31AKZ2cB7+xWV52wVqwdHMa2M90k4dM9ioL1tTXYSUFHXOKbQGEpa8bFOCBvQRlyUGQmPcJyTwRu70DAuhOGa4hAjaurko2YuJTazkym1AcxitLuYxwgxrAnvxHzwVGwce1PGsMRhxQFXlT1ap1cAAB0yEPRGHWn1K+scc9+9LEBALUUQUtZRgIDrO/DHCFKwYg7SQgrM6XAIyo6CEEnJ80HYZPeUxwVoyiP2am7CcZ6yVXkhAFUaSrK4bS1vMJhznYccBh3IauRAiZ27p2QobHUDKjXuyBx9UhBt3OwHSFT6UultMKzc7Bsbce4qn0pPOYPwoKEK30VdFqp/zew5U7VaaMH96pdL/7b0A17Y16u/lantlDawBA7SMexSXuYr1vzantlBcoglYwuK6w1dSq12GB6VAXFdRYXGGguO5oJPYEGzs1qdWfqggDZw3BXNosNFrSZfrfdBIILt2SqdC7Nyb3Gswa7oZTY4gOLj+HEjZsXqlg0HpEB1Z73VCPuw1rMMm57Tt3IPJb0PJU9XOo/F34W7us9yz1Rx2hey3n9FbHElleqCceeG1MePikrLXj9Flpb4lai/zw+n3w4d6Dz/AJA8K/t+hFupTNBz2+VSLag7GnW7lnH0XNOqQQRmCII6QcQgVox6FLCYBCWUHOzSvTd29JUQDnEwp9RRUG4yi2NJwGPRmghHFK5+QxzBOMGNoRlaw1GtDn03taTAc5rgJzgEhCB2coFDAVO4YBQNp5Qp6qAWqophTVEORKB9n8YIy2nIoJjVJaKkgBBoLrtIfSDAMGiHdOMEII4J2j9XUDpGDiMTuGXVmltbgXEjKUEJcmu6FxrLi4HYgLuW0O5UNJOrBgE4A8N2EqTSh3hBwaq0nEEGDmOngUt4Wl1Rwc4YwAYyw2jpQD04Vjox/5dLpf/beqyFZaMD97pdL/AO29BDarG6ra6lNmLnVam/DnmSeC0H1WoUmF9Zz3Rm0YAnpEHE9C7R9wFptMtE8q/nZEDXdIG7JW2kZ1qTcSRJOZIkf7KDLVbSwCKdKmweaHu63PkoGrb3ZFxjdOHZkmWkwUI8oLS6NIatmfr0S0O/E1rt+/EZnIjNes6HaaWqvSNWpZxyYOryjJAJ2w0zIG0gxOC8MGcL336NGn/jaBjm+EgR93lXwY2zn1oNDT0npkYy3pH6SjKF6UamT2k8CCesAyFSW67rK7J/Ju/A8Z7eaZHcsne1wtaHPFopw0T4Uhm/7w6NyD0arSYTgcfnr71U31cNC0N1a1Nr9xye3zXZjtXjVh0ltVIEtrVWgmQ0u1gP5XSFaUvpHtbcDyb/OaQf6SB3IANNtC32SalMmpQnP79Pz4zH4h18QLm0UtdogtpFjfLq8xp6B4x6giLx06tL7RTraxa1keCaSGOH8QOH3iccTlhC9Vu3SCz1KTaoqMDXCec4CN4dORBwgoMhYfoxbga1Z5O6m0NHRLpnuV5Z/o8sYHOpuf51R3qBARVr06sNPOux3mS/2AVS236U7OJ5KnVqHjqsb2yT3INJYtE7IzxbPRHEsBPaVassjGeK1o6AB6l5PbPpTtLsKVKlT4uLqh/wCoVNatLrdV8a0PaDhDIZ3tAPeg9lvyzU6lIte5jYIc1z4Ia4GWkg4HoXll/wBooC0GWWd4cOdyUFpdEawdHNPCVU0bvtNUSKVaq47XAn+pysrNoXan/ahlIHfzj3Yd6CwuO4bNaKc+IW5lpMY7MZnb0YKl0nuI2Zwh2u05GMf8rX3JYGWZuo50xnO3qWc0oPhXNk6ky2d0Tggx9RricvcnMsx2wFrrkpsqDkqgBBwna3cRuOSrL5ul1nqFjss2u2ObsPSgqm2cb5TqdNoOQ68U+EiB4duTXvTScVxKBhKYXkLnGCk1kCuMoi7LUW1WcTqkbw7D9D1IN2Cnu8jlaZ/G2e3D56EGudSac2N7FLc9lp8uwhgB52UeQ5cKiNun7ZnX7JQZew2ki1V24Q6pUz3h7sBs2nPctJynK0G4QcQZ6J9yxVpqatreZiK78d0vIK1VhfzH72uy3NwM9JAcgyl4shxVe5Xd+U4eelUjggYzadw9eHvXtn0R3oX2Pk3VBNF2qG4A6jhrM4nNwngvFGuju7laXNehs9VtZheHtiII1SMi14+80jZgg940ivinZqRq1Qxxya377nbAJb2ncvGb4vN1pqmo8NbuawBrQNwAz6TmidI77fbKgqOaGACA0GY8ozAkk7eAVZCBrmoeqEWVE9iAAsBwKhqlw5pymY2TlKntDYce1Jg5vFAJKQFK9sJAgnsLWmowPdqsLhrO3DaV6BdtnsDHhzKo1hkXuBAkYktwC84T6VUtMtJB3gwg91sFdwb4N1J4JzxHcJ9aS+qldwaKbqTc5J1nHHdkN68ruvTCtThtTVrU5xD2iQNsEe9eh3Nf1lrQGGzg+S9uq/qDm49SA25bqpUpqVnmrUOZOIA3ADALB6aWwPtL9Uy0QBhC9DvnSBlmpF/MdGAaDGO4YYLxu970Naq+o4iXEmBkOHqQXWjrxygJWu0go07VQgEco3Fp/EB4p4HLsXl1C1kEbuA2Lc3fZrS6mDRcx7SMJb75wQZBwx+cFGrbSexuo1tUg6zmsfH4nCHR/MHKlLpAxwO3IYb9yB8JISGp1dKLst2VaviMMbzgEADlGXK2qXMWuLajsc+b0xOIy/QoardLp5rgRxwPcgALlJd7SajI8oHqBko6nc/lP7B7yj7HZGsyz2k5oLSkVZ3P9qzr9kqqolWlznwzOv2SgwN8fb1tnhantuW0uulr4DNzBjukAwd5jeFir3+3rfm1PbcvQrgp+DZl4gH9I/ygzd+0sAZnD5+ZWbrBam9DLGznAy6uA3rO1W9e5ANTYj7JRkTs/TahHbu1WVmf9zDADp4oJnDYuDVJqpQ1AyFC8I5rcEJWzQV9sHOPQELQdBRVs8ceb+qCdg5A+1DFQIm0CQChoQcuSLkDksJE4FAiRPTSgcx8GVpNHdInWczTcACZdTeJa7/PEQVmoStQaDSq/wD9rr64bqw0NEGcscDA2yetUIBlHXRZtck7B6z/AKVzd1161QACce5AVohcA+3qiQPFbGBJwBPetTRrN1nYS1oOGzgOswlq6tOmAIjPDCWgQOnGVnrwtXI2V7g6HOOq2M8ZAjdHPPHVCCrq2zlalRw8UO1W+a0DGeJLj1rgs5TtDmeKSB3KVt5VBtB6ggvyuaVTsvd21o6pCnp3q3a0joQXVMq1uT7ZnX7JWdo3lTP3o6VeXDaGmsyHA+NkR5JQY+9GTXqjfVqdpeVv7qpBgccctmIwAzGyfmMFlq9k17W54bDOVqExk1zXnAEk7YInfGwrW20chQHOxcJ4nDHDs7UGZv18Q1oAw3yQPcs+8R0lH1nlzi45koOs3GEEVCnJVlZ7IA/W2mergkslKBO9FNbiIQP1VC5TvEKN2aBrcEPWCLLFDUagqbwEOaeHvQ1oG1GXqPF6/chcwg6mZbCHKewwUjggZC6EqcAgRLC4BE1qJaGv1mPBkc2SARscCBGc7jvzQDBPiUwJ4QN1U5zVxKlYzmklBc3IyKc7yT7h6lqLhpeMcjIA344YLPWWkWsaOC1tzs1AyZkS87iAD1ZkIG3syZxmIYIJzGBEDp7ljdKKsOZTk4DXIyALvFEbIHtLY3gw6zIwkz1ZumeC8/vyrr2iqRlrEDobzR3AIK1yRPISQgQJU5oXQgarTRY/vdHpf/beqwhWei3/AJdLpf8A23oPR7v0YcyrU+zOtUc7EmZLyW/d2THRKrryumtWcSXsjYMcBjwz4rlyCrqaL1fKp9rvhUZ0WrH71Ptd8PQuXIDWaN1RHOp9rvhS09H6oMzTw4u+FcuQTV9H6h2sy3n4UP8AVyr5VPtd8K5cgd9XqvlU+13wpn1cqxnT7XfCuXIAby0VrODYNLCc3O+BCU9EK/lUfSf8C5cgYdD7R5VH0n/AkOh1o8qj6T/gSLkC/U60eVR9J/wJ7NELQMQ6jPnO3eYuXIG/U60eVR9J/wAClZofaNQjXpRrtw1nxMPx8TOJ7Vy5BG7Q2uCedRifKf6tRL9T6/lUfSf8C5cg5uh1fyqXpP8AgU/1SrYDWpZj7zvgXLkFz9X6uGNPtd8K1F3XU4McCWnANzO0gHGMcOC5cgZarufrSCzmtJGe8AbNwXnh0Qr+VS9J/wAC5cgZ9T6/lUfSf8C4aH1/Ko+k/wCBcuQd9UK/lUfSf8C76oWjyqPpP+BcuQS09Dav3n0+ouP/AFVvcOizqdZji5pI1tp2tcMMOK5cg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1438" y="-1790700"/>
            <a:ext cx="48101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John Maynard Keynes quote: In the long run we are all dead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239" y="1189038"/>
            <a:ext cx="9410157" cy="442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83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117</Words>
  <Application>Microsoft Office PowerPoint</Application>
  <PresentationFormat>Widescreen</PresentationFormat>
  <Paragraphs>18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Lucida Sans Unicode</vt:lpstr>
      <vt:lpstr>Verdana</vt:lpstr>
      <vt:lpstr>Wingdings 2</vt:lpstr>
      <vt:lpstr>Wingdings 3</vt:lpstr>
      <vt:lpstr>Office Theme</vt:lpstr>
      <vt:lpstr>Concourse</vt:lpstr>
      <vt:lpstr>Austin</vt:lpstr>
      <vt:lpstr>John Maynard Keynes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Austin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Maynard Keynes</dc:title>
  <dc:creator>Ruth Narvaiz</dc:creator>
  <cp:lastModifiedBy>Windows User</cp:lastModifiedBy>
  <cp:revision>17</cp:revision>
  <dcterms:created xsi:type="dcterms:W3CDTF">2014-11-24T14:32:29Z</dcterms:created>
  <dcterms:modified xsi:type="dcterms:W3CDTF">2020-11-19T21:58:13Z</dcterms:modified>
</cp:coreProperties>
</file>