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4" r:id="rId2"/>
    <p:sldId id="285" r:id="rId3"/>
    <p:sldId id="299" r:id="rId4"/>
    <p:sldId id="300" r:id="rId5"/>
    <p:sldId id="301" r:id="rId6"/>
    <p:sldId id="296" r:id="rId7"/>
    <p:sldId id="297" r:id="rId8"/>
    <p:sldId id="298" r:id="rId9"/>
    <p:sldId id="295" r:id="rId10"/>
    <p:sldId id="293" r:id="rId11"/>
    <p:sldId id="302" r:id="rId12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794FC7FA-1733-4AB3-8C4F-F03F1946E601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F2C854C7-064F-42E5-B8CD-29D614AAE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29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65A21-0EB9-4734-9A63-10103D5B821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3038" y="1171575"/>
            <a:ext cx="4216400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08500"/>
            <a:ext cx="5683250" cy="36893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52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89952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B4206-1C06-4566-AAC2-BDD4EBE09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14C1-247C-4382-9180-925FFAA4DF9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BFE2-775F-412F-AD62-34C870E7E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8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14C1-247C-4382-9180-925FFAA4DF9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BFE2-775F-412F-AD62-34C870E7E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2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14C1-247C-4382-9180-925FFAA4DF9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BFE2-775F-412F-AD62-34C870E7E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1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14C1-247C-4382-9180-925FFAA4DF9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BFE2-775F-412F-AD62-34C870E7E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3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14C1-247C-4382-9180-925FFAA4DF9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BFE2-775F-412F-AD62-34C870E7E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1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14C1-247C-4382-9180-925FFAA4DF9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BFE2-775F-412F-AD62-34C870E7E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6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14C1-247C-4382-9180-925FFAA4DF9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BFE2-775F-412F-AD62-34C870E7E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3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14C1-247C-4382-9180-925FFAA4DF9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BFE2-775F-412F-AD62-34C870E7E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9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14C1-247C-4382-9180-925FFAA4DF9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BFE2-775F-412F-AD62-34C870E7E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2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14C1-247C-4382-9180-925FFAA4DF9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BFE2-775F-412F-AD62-34C870E7E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6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14C1-247C-4382-9180-925FFAA4DF9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BFE2-775F-412F-AD62-34C870E7E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1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814C1-247C-4382-9180-925FFAA4DF9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DBFE2-775F-412F-AD62-34C870E7E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7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video" Target="https://www.youtube.com/embed/O-M6ZK93LnM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/url?sa=i&amp;rct=j&amp;q=&amp;esrc=s&amp;source=images&amp;cd=&amp;cad=rja&amp;uact=8&amp;docid=i_S-nxhwcHdcbM&amp;tbnid=hoEiqPhxg7ve4M:&amp;ved=0CAUQjRw&amp;url=http://www.rob-adv.com/how-to-match-promotional-products-to-the-business-cycle/&amp;ei=9AbPU82sKaTL8QHM6IGACw&amp;bvm=bv.71198958,bs.1,d.b2U&amp;psig=AFQjCNHwaNDGqHJuzsygQ6FFdTUvewyvjA&amp;ust=1406163022649435" TargetMode="Externa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&amp;esrc=s&amp;source=images&amp;cd=&amp;cad=rja&amp;uact=8&amp;ved=0CAcQjRw&amp;url=http://www.yourarticlelibrary.com/macro-economics/theories-macro-economics/business-cycles-meaning-phases-features-and-theories-of-business-cycle/38063/&amp;ei=LiOVVa2VC4PrtQXMqqPACA&amp;bvm=bv.96952980,d.b2w&amp;psig=AFQjCNEMXqeDUbflYELxJ69DHCyica9yLg&amp;ust=143592357636281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hyperlink" Target="http://www.google.com/url?sa=i&amp;rct=j&amp;q=&amp;esrc=s&amp;source=images&amp;cd=&amp;cad=rja&amp;uact=8&amp;ved=&amp;url=http://business-blog.ashbournecollege.co.uk/unit-4-business-environment-managing-change/the-relationship-between-business-and-its-economic-environment/the-business-cycle/&amp;ei=-CKVVf3YAcjzsAXVo4DADg&amp;bvm=bv.96952980,d.b2w&amp;psig=AFQjCNEMXqeDUbflYELxJ69DHCyica9yLg&amp;ust=143592357636281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hyperlink" Target="http://www.google.com/url?sa=i&amp;rct=j&amp;q=&amp;esrc=s&amp;source=images&amp;cd=&amp;cad=rja&amp;uact=8&amp;ved=0CAcQjRw&amp;url=http://papnet.papanui.school.nz/mod/page/view.php?id%3D10592&amp;ei=0SSVVYqbOouEsAWWwJaQAg&amp;bvm=bv.96952980,d.b2w&amp;psig=AFQjCNEMXqeDUbflYELxJ69DHCyica9yLg&amp;ust=143592357636281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video" Target="https://www.youtube.com/embed/YRFX1y9-e_4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-M6ZK93LnM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43000" y="1219200"/>
            <a:ext cx="7056328" cy="495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228600"/>
            <a:ext cx="8815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II.  Business Cycle – alternating rises and declines in economic activity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1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75"/>
    </mc:Choice>
    <mc:Fallback xmlns="">
      <p:transition spd="slow" advTm="29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15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E.  </a:t>
            </a:r>
            <a:r>
              <a:rPr lang="en-US" sz="2400" dirty="0" smtClean="0"/>
              <a:t>Other business cycle measures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1.  Stagflation – when inflation and unemployment rise     	     simultaneously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2.  Misery Index – a measurement that combines    	  	     unemployment  and inflation</a:t>
            </a:r>
          </a:p>
          <a:p>
            <a:endParaRPr lang="en-US" sz="2400" dirty="0"/>
          </a:p>
        </p:txBody>
      </p:sp>
      <p:pic>
        <p:nvPicPr>
          <p:cNvPr id="1026" name="Picture 2" descr="The Hidden Crisis: Stagflation | Casino Capitalism and Crapshoot Polit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63246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8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00"/>
    </mc:Choice>
    <mc:Fallback xmlns="">
      <p:transition spd="slow" advTm="8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nnsbury School Distri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5924550" cy="468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7620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 are ready to do the Circular Flow Model and Business Cycle Homework.</a:t>
            </a:r>
            <a:endParaRPr lang="en-US" sz="24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09"/>
    </mc:Choice>
    <mc:Fallback xmlns="">
      <p:transition spd="slow" advTm="9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II.  Business Cycle – alternating rises and declines in economic activity</a:t>
            </a:r>
          </a:p>
          <a:p>
            <a:r>
              <a:rPr lang="en-US" sz="2400" dirty="0" smtClean="0"/>
              <a:t>	A.  Peak – business activity has reached a temporary maximum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B.  Recession – decline in total output, income, employment, and 	      trade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C.  Trough – output and employment are at their lowest levels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D.  Recovery – output and employment rise toward full 	  	      employment</a:t>
            </a:r>
          </a:p>
          <a:p>
            <a:r>
              <a:rPr lang="en-US" sz="2400" dirty="0"/>
              <a:t>	</a:t>
            </a:r>
          </a:p>
        </p:txBody>
      </p:sp>
      <p:pic>
        <p:nvPicPr>
          <p:cNvPr id="2050" name="Picture 2" descr="http://www.rob-adv.com/wp-content/uploads/2013/04/business-cycles-roberts-advertising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69370"/>
            <a:ext cx="42957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11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112"/>
    </mc:Choice>
    <mc:Fallback xmlns="">
      <p:transition spd="slow" advTm="123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yourarticlelibrary.com/wp-content/uploads/2014/04/clip_image00257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695" y="2590800"/>
            <a:ext cx="6486654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3897" y="838200"/>
            <a:ext cx="6976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Diagrams can be labeled different ways.</a:t>
            </a:r>
            <a:endParaRPr lang="en-US" sz="4800" b="1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2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6"/>
    </mc:Choice>
    <mc:Fallback xmlns="">
      <p:transition spd="slow" advTm="12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shbournecollegebusinessstudies.files.wordpress.com/2012/08/screen-shot-2012-08-21-at-16-20-19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7547066" cy="329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9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0"/>
    </mc:Choice>
    <mc:Fallback xmlns="">
      <p:transition spd="slow" advTm="6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apnet.papanui.school.nz/pluginfile.php/27505/mod_page/content/9/bus%20cycle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425638" cy="42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5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8"/>
    </mc:Choice>
    <mc:Fallback xmlns="">
      <p:transition spd="slow" advTm="11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is Is The Second Longest U.S. Expansion In Histo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6968614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57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cartoonists see the business cycle</a:t>
            </a:r>
            <a:endParaRPr lang="en-US" sz="36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8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99"/>
    </mc:Choice>
    <mc:Fallback xmlns="">
      <p:transition spd="slow" advTm="31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Myth of the Business Cycle | Politics of the Fu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548166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0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74"/>
    </mc:Choice>
    <mc:Fallback xmlns="">
      <p:transition spd="slow" advTm="12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usiness Cycle Cartoons and Comics - funny pictures from Cartoon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620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8"/>
    </mc:Choice>
    <mc:Fallback xmlns="">
      <p:transition spd="slow" advTm="8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RFX1y9-e_4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85800" y="1524000"/>
            <a:ext cx="7642942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57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Watch the video to learn about stagflation.</a:t>
            </a:r>
            <a:endParaRPr lang="en-US" sz="36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78"/>
    </mc:Choice>
    <mc:Fallback xmlns="">
      <p:transition spd="slow" advTm="41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31.1|24.7|2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5746</TotalTime>
  <Words>59</Words>
  <Application>Microsoft Office PowerPoint</Application>
  <PresentationFormat>On-screen Show (4:3)</PresentationFormat>
  <Paragraphs>15</Paragraphs>
  <Slides>11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</dc:creator>
  <cp:lastModifiedBy>Windows User</cp:lastModifiedBy>
  <cp:revision>127</cp:revision>
  <cp:lastPrinted>2014-07-23T22:46:39Z</cp:lastPrinted>
  <dcterms:created xsi:type="dcterms:W3CDTF">2014-07-21T16:59:11Z</dcterms:created>
  <dcterms:modified xsi:type="dcterms:W3CDTF">2020-09-30T15:34:53Z</dcterms:modified>
</cp:coreProperties>
</file>