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7A687B8C-FAE3-4383-9717-C70CB71DD95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32BD5C5-D38E-486F-832E-E2C946E81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006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7B8C-FAE3-4383-9717-C70CB71DD95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BD5C5-D38E-486F-832E-E2C946E81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59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7B8C-FAE3-4383-9717-C70CB71DD95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BD5C5-D38E-486F-832E-E2C946E81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67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7B8C-FAE3-4383-9717-C70CB71DD95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BD5C5-D38E-486F-832E-E2C946E81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33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7B8C-FAE3-4383-9717-C70CB71DD95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BD5C5-D38E-486F-832E-E2C946E81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5127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7B8C-FAE3-4383-9717-C70CB71DD95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BD5C5-D38E-486F-832E-E2C946E81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524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7B8C-FAE3-4383-9717-C70CB71DD95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BD5C5-D38E-486F-832E-E2C946E81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396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7A687B8C-FAE3-4383-9717-C70CB71DD95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BD5C5-D38E-486F-832E-E2C946E81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5288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7A687B8C-FAE3-4383-9717-C70CB71DD95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BD5C5-D38E-486F-832E-E2C946E81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34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7B8C-FAE3-4383-9717-C70CB71DD95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BD5C5-D38E-486F-832E-E2C946E81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05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7B8C-FAE3-4383-9717-C70CB71DD95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BD5C5-D38E-486F-832E-E2C946E81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066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7B8C-FAE3-4383-9717-C70CB71DD95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BD5C5-D38E-486F-832E-E2C946E81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084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7B8C-FAE3-4383-9717-C70CB71DD95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BD5C5-D38E-486F-832E-E2C946E81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61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7B8C-FAE3-4383-9717-C70CB71DD95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BD5C5-D38E-486F-832E-E2C946E81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649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7B8C-FAE3-4383-9717-C70CB71DD95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BD5C5-D38E-486F-832E-E2C946E81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790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7B8C-FAE3-4383-9717-C70CB71DD95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BD5C5-D38E-486F-832E-E2C946E81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84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7B8C-FAE3-4383-9717-C70CB71DD95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BD5C5-D38E-486F-832E-E2C946E81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813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A687B8C-FAE3-4383-9717-C70CB71DD95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32BD5C5-D38E-486F-832E-E2C946E81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975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 smtClean="0"/>
              <a:t>Homework Help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65503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3406" y="546353"/>
            <a:ext cx="928333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Suppose that Fred and Barney both produce pizza and hot dogs. The table below gives the number of items they can produce with the same amount of resources.</a:t>
            </a:r>
            <a:endParaRPr lang="en-US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369721"/>
              </p:ext>
            </p:extLst>
          </p:nvPr>
        </p:nvGraphicFramePr>
        <p:xfrm>
          <a:off x="1701074" y="1765767"/>
          <a:ext cx="81279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36564469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62191905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4531259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Pizza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Hot Dogs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8103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5033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Barney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911289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920024" y="3629467"/>
            <a:ext cx="110685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Complete the chart below showing the per unit opportunity cost of each good.</a:t>
            </a: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201192"/>
              </p:ext>
            </p:extLst>
          </p:nvPr>
        </p:nvGraphicFramePr>
        <p:xfrm>
          <a:off x="627018" y="4332789"/>
          <a:ext cx="10040982" cy="1619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6548">
                  <a:extLst>
                    <a:ext uri="{9D8B030D-6E8A-4147-A177-3AD203B41FA5}">
                      <a16:colId xmlns:a16="http://schemas.microsoft.com/office/drawing/2014/main" val="2527683616"/>
                    </a:ext>
                  </a:extLst>
                </a:gridCol>
                <a:gridCol w="3823063">
                  <a:extLst>
                    <a:ext uri="{9D8B030D-6E8A-4147-A177-3AD203B41FA5}">
                      <a16:colId xmlns:a16="http://schemas.microsoft.com/office/drawing/2014/main" val="1715961673"/>
                    </a:ext>
                  </a:extLst>
                </a:gridCol>
                <a:gridCol w="4441371">
                  <a:extLst>
                    <a:ext uri="{9D8B030D-6E8A-4147-A177-3AD203B41FA5}">
                      <a16:colId xmlns:a16="http://schemas.microsoft.com/office/drawing/2014/main" val="350781362"/>
                    </a:ext>
                  </a:extLst>
                </a:gridCol>
              </a:tblGrid>
              <a:tr h="5399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Pizza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Hot Dogs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662917"/>
                  </a:ext>
                </a:extLst>
              </a:tr>
              <a:tr h="539933">
                <a:tc>
                  <a:txBody>
                    <a:bodyPr/>
                    <a:lstStyle/>
                    <a:p>
                      <a:r>
                        <a:rPr lang="en-US" dirty="0" smtClean="0"/>
                        <a:t>Fred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pizza 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hot dog =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280846"/>
                  </a:ext>
                </a:extLst>
              </a:tr>
              <a:tr h="539933">
                <a:tc>
                  <a:txBody>
                    <a:bodyPr/>
                    <a:lstStyle/>
                    <a:p>
                      <a:r>
                        <a:rPr lang="en-US" dirty="0" smtClean="0"/>
                        <a:t>Barney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pizza 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hot dog =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2070370"/>
                  </a:ext>
                </a:extLst>
              </a:tr>
            </a:tbl>
          </a:graphicData>
        </a:graphic>
      </p:graphicFrame>
      <p:pic>
        <p:nvPicPr>
          <p:cNvPr id="1026" name="Picture 2" descr="Fred Flintstone and Barney Rubble PNG Clip Art Image | Gallery Yopriceville  - High-Quality Images and Transparent PNG Free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6468" y="1054184"/>
            <a:ext cx="1962150" cy="2333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735977" y="4945738"/>
            <a:ext cx="2229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4/2 = 2 hot dogs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892868" y="4945738"/>
            <a:ext cx="2229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2/4 = ½ pizza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648891" y="5468253"/>
            <a:ext cx="2229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2/8 = 1/4 hot dogs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797074" y="5488512"/>
            <a:ext cx="2229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8/2 = 4 pizzas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022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74289"/>
              </p:ext>
            </p:extLst>
          </p:nvPr>
        </p:nvGraphicFramePr>
        <p:xfrm>
          <a:off x="261258" y="431349"/>
          <a:ext cx="10040982" cy="1619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6548">
                  <a:extLst>
                    <a:ext uri="{9D8B030D-6E8A-4147-A177-3AD203B41FA5}">
                      <a16:colId xmlns:a16="http://schemas.microsoft.com/office/drawing/2014/main" val="2527683616"/>
                    </a:ext>
                  </a:extLst>
                </a:gridCol>
                <a:gridCol w="3823063">
                  <a:extLst>
                    <a:ext uri="{9D8B030D-6E8A-4147-A177-3AD203B41FA5}">
                      <a16:colId xmlns:a16="http://schemas.microsoft.com/office/drawing/2014/main" val="1715961673"/>
                    </a:ext>
                  </a:extLst>
                </a:gridCol>
                <a:gridCol w="4441371">
                  <a:extLst>
                    <a:ext uri="{9D8B030D-6E8A-4147-A177-3AD203B41FA5}">
                      <a16:colId xmlns:a16="http://schemas.microsoft.com/office/drawing/2014/main" val="350781362"/>
                    </a:ext>
                  </a:extLst>
                </a:gridCol>
              </a:tblGrid>
              <a:tr h="5399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Pizza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Hot Dogs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662917"/>
                  </a:ext>
                </a:extLst>
              </a:tr>
              <a:tr h="539933">
                <a:tc>
                  <a:txBody>
                    <a:bodyPr/>
                    <a:lstStyle/>
                    <a:p>
                      <a:r>
                        <a:rPr lang="en-US" dirty="0" smtClean="0"/>
                        <a:t>Fred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pizza 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hot dog =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280846"/>
                  </a:ext>
                </a:extLst>
              </a:tr>
              <a:tr h="539933">
                <a:tc>
                  <a:txBody>
                    <a:bodyPr/>
                    <a:lstStyle/>
                    <a:p>
                      <a:r>
                        <a:rPr lang="en-US" dirty="0" smtClean="0"/>
                        <a:t>Barney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pizza 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hot dog =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2070370"/>
                  </a:ext>
                </a:extLst>
              </a:tr>
            </a:tbl>
          </a:graphicData>
        </a:graphic>
      </p:graphicFrame>
      <p:pic>
        <p:nvPicPr>
          <p:cNvPr id="1026" name="Picture 2" descr="Fred Flintstone and Barney Rubble PNG Clip Art Image | Gallery Yopriceville  - High-Quality Images and Transparent PNG Free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2262" y="4258938"/>
            <a:ext cx="1962150" cy="2333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422469" y="1054184"/>
            <a:ext cx="2229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4/2 = 2 hot dogs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797074" y="1054184"/>
            <a:ext cx="2229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2/4 = ½ pizza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22469" y="1558350"/>
            <a:ext cx="2229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2/8 = 1/4 hot dogs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797074" y="1558350"/>
            <a:ext cx="2229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8/2 = 4 pizzas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10195" y="4258938"/>
            <a:ext cx="823830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If Barney specializes in pizza and then trades with Fred, in order for that trade to benefit him he must get at least _________ hot dogs for 1 pizza. </a:t>
            </a:r>
          </a:p>
          <a:p>
            <a:endParaRPr lang="en-US" dirty="0"/>
          </a:p>
          <a:p>
            <a:r>
              <a:rPr lang="en-US" dirty="0" smtClean="0"/>
              <a:t>If Fred specializes in hot dogs and trades, in order for the trade to be beneficial for him he must get at least __________ pizza for 1 hot dog.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8309" y="2342606"/>
            <a:ext cx="102499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Who has the comparative advantage in pizza?</a:t>
            </a:r>
          </a:p>
          <a:p>
            <a:r>
              <a:rPr lang="en-US" dirty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Barney</a:t>
            </a:r>
          </a:p>
          <a:p>
            <a:endParaRPr lang="en-US" dirty="0"/>
          </a:p>
          <a:p>
            <a:r>
              <a:rPr lang="en-US" dirty="0" smtClean="0"/>
              <a:t>Who has the comparative advantage in hot dogs?</a:t>
            </a:r>
          </a:p>
          <a:p>
            <a:r>
              <a:rPr lang="en-US" dirty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Fred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69543" y="4519748"/>
            <a:ext cx="1564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1/4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47029" y="5328084"/>
            <a:ext cx="1564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1/2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62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</TotalTime>
  <Words>201</Words>
  <Application>Microsoft Office PowerPoint</Application>
  <PresentationFormat>Widescreen</PresentationFormat>
  <Paragraphs>45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 Boardroom</vt:lpstr>
      <vt:lpstr>Homework Help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Help</dc:title>
  <dc:creator>Windows User</dc:creator>
  <cp:lastModifiedBy>Windows User</cp:lastModifiedBy>
  <cp:revision>2</cp:revision>
  <dcterms:created xsi:type="dcterms:W3CDTF">2020-09-18T00:46:22Z</dcterms:created>
  <dcterms:modified xsi:type="dcterms:W3CDTF">2020-09-18T00:59:10Z</dcterms:modified>
</cp:coreProperties>
</file>