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6B5609-6799-49B5-B4CB-C318C5792EC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BC70B42-288A-4E5C-9B90-1C2642265E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e1LsY3NaoFtFMM&amp;tbnid=9QvOfN1yHq_5qM:&amp;ved=0CAcQjRw&amp;url=http://www.dreamstime.com/illustration/gdp.html&amp;ei=G5gXVO-iKpaeyATUvILgBQ&amp;bvm=bv.75097201,d.aWw&amp;psig=AFQjCNFIAi9XWup9OkjynmXRtorKXITwSA&amp;ust=141091879747297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273" y="914400"/>
            <a:ext cx="86868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Impact" panose="020B0806030902050204" pitchFamily="34" charset="0"/>
              </a:rPr>
              <a:t>GDP Practice Questions</a:t>
            </a:r>
            <a:endParaRPr lang="en-US" sz="6600" dirty="0">
              <a:latin typeface="Impact" panose="020B0806030902050204" pitchFamily="34" charset="0"/>
            </a:endParaRPr>
          </a:p>
        </p:txBody>
      </p:sp>
      <p:pic>
        <p:nvPicPr>
          <p:cNvPr id="1026" name="Picture 2" descr="https://encrypted-tbn2.gstatic.com/images?q=tbn:ANd9GcQdewwpnjCrSIA3gIZqFotVW0FHCrMcG4v_AKsGYw3umpdcdZkie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GDP in an economy is $3452 billion.  Consumer expenditures are $2343 billion, government purchases are $865 billion and gross investment is $379 billion.  What are Net exports?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68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6" y="2078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GDP in an economy is $3452 billion.  Consumer expenditures are $2343 billion, government purchases are $865 billion and gross investment is $379 billion.  What are Net exports?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Formula to use  --  C + Ig + G + </a:t>
            </a:r>
            <a:r>
              <a:rPr lang="en-US" sz="2800" dirty="0" err="1" smtClean="0"/>
              <a:t>Xn</a:t>
            </a:r>
            <a:r>
              <a:rPr lang="en-US" sz="2800" dirty="0" smtClean="0"/>
              <a:t> = GDP</a:t>
            </a:r>
          </a:p>
          <a:p>
            <a:endParaRPr lang="en-US" sz="2800" dirty="0"/>
          </a:p>
          <a:p>
            <a:r>
              <a:rPr lang="en-US" sz="2800" dirty="0" smtClean="0"/>
              <a:t>$2343 + $379 + $865 + </a:t>
            </a:r>
            <a:r>
              <a:rPr lang="en-US" sz="2800" dirty="0" err="1" smtClean="0"/>
              <a:t>Xn</a:t>
            </a:r>
            <a:r>
              <a:rPr lang="en-US" sz="2800" dirty="0" smtClean="0"/>
              <a:t> = $3452</a:t>
            </a:r>
          </a:p>
          <a:p>
            <a:endParaRPr lang="en-US" sz="2800" dirty="0"/>
          </a:p>
          <a:p>
            <a:r>
              <a:rPr lang="en-US" sz="2800" dirty="0" smtClean="0"/>
              <a:t>$3587 + </a:t>
            </a:r>
            <a:r>
              <a:rPr lang="en-US" sz="2800" dirty="0" err="1" smtClean="0"/>
              <a:t>Xn</a:t>
            </a:r>
            <a:r>
              <a:rPr lang="en-US" sz="2800" dirty="0" smtClean="0"/>
              <a:t> = $3452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5410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Xn</a:t>
            </a:r>
            <a:r>
              <a:rPr lang="en-US" sz="5400" dirty="0" smtClean="0"/>
              <a:t> = -135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7747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152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an economy, the total expenditure for a market basket of goods in year 1 (the base year) was $4,000 billion.  In year 2, the total expenditure for the same market basket of goods was $4,500 billion.  What is the price index for the economy in year 2?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23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1524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an economy, the total expenditure for a market basket of goods in year 1 (the base year) was $4,000 billion.  In year 2, the total expenditure for the same market basket of goods was $4,500 billion.  What is the price index for the economy in year 2? 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u="sng" dirty="0" smtClean="0"/>
              <a:t>_goods this year_</a:t>
            </a:r>
          </a:p>
          <a:p>
            <a:r>
              <a:rPr lang="en-US" sz="2400" dirty="0" smtClean="0"/>
              <a:t>            goods in base year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9545" y="249381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 =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49381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100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59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1524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an economy, the total expenditure for a market basket of goods in year 1 (the base year) was $4,000 billion.  In year 2, the total expenditure for the same market basket of goods was $4,500 billion.  What is the price index for the economy in year 2? 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u="sng" dirty="0" smtClean="0"/>
              <a:t>_goods this year_</a:t>
            </a:r>
          </a:p>
          <a:p>
            <a:r>
              <a:rPr lang="en-US" sz="2400" dirty="0" smtClean="0"/>
              <a:t>            goods in base year</a:t>
            </a:r>
          </a:p>
          <a:p>
            <a:endParaRPr lang="en-US" sz="2400" dirty="0"/>
          </a:p>
          <a:p>
            <a:r>
              <a:rPr lang="en-US" sz="2400" u="sng" dirty="0" smtClean="0"/>
              <a:t>$4,500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4,000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9545" y="249381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 =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49381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100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0" y="3616036"/>
            <a:ext cx="1830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 100 = 113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9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</a:t>
            </a:r>
            <a:r>
              <a:rPr lang="en-US" sz="2800" b="1" dirty="0" smtClean="0">
                <a:solidFill>
                  <a:srgbClr val="FF0000"/>
                </a:solidFill>
              </a:rPr>
              <a:t>nominal</a:t>
            </a:r>
            <a:r>
              <a:rPr lang="en-US" sz="2800" dirty="0" smtClean="0"/>
              <a:t> GDP rose from $500 billion to $600 billion while the GDP price index increased from 125 to 150. Real GDP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a.  was constant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b.  increased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c.  decreased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d.  cannot be calculated from these figures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07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nominal GDP rose from $500 billion to $600 billion while the GDP price index increased from 125 to 150. Real GDP</a:t>
            </a:r>
          </a:p>
          <a:p>
            <a:r>
              <a:rPr lang="en-US" dirty="0"/>
              <a:t>	</a:t>
            </a:r>
            <a:r>
              <a:rPr lang="en-US" dirty="0" smtClean="0"/>
              <a:t>a.  was constant</a:t>
            </a:r>
          </a:p>
          <a:p>
            <a:r>
              <a:rPr lang="en-US" dirty="0"/>
              <a:t>	</a:t>
            </a:r>
            <a:r>
              <a:rPr lang="en-US" dirty="0" smtClean="0"/>
              <a:t>b.  increased</a:t>
            </a:r>
          </a:p>
          <a:p>
            <a:r>
              <a:rPr lang="en-US" dirty="0"/>
              <a:t>	</a:t>
            </a:r>
            <a:r>
              <a:rPr lang="en-US" dirty="0" smtClean="0"/>
              <a:t>c.  decreased</a:t>
            </a:r>
          </a:p>
          <a:p>
            <a:r>
              <a:rPr lang="en-US" dirty="0"/>
              <a:t>	</a:t>
            </a:r>
            <a:r>
              <a:rPr lang="en-US" dirty="0" smtClean="0"/>
              <a:t>d.  cannot be calculated from these figures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Real GDP =  </a:t>
            </a:r>
            <a:r>
              <a:rPr lang="en-US" u="sng" dirty="0" smtClean="0"/>
              <a:t>        nominal GDP______</a:t>
            </a:r>
          </a:p>
          <a:p>
            <a:r>
              <a:rPr lang="en-US" dirty="0"/>
              <a:t>	 </a:t>
            </a:r>
            <a:r>
              <a:rPr lang="en-US" dirty="0" smtClean="0"/>
              <a:t>    Price index in hundredths.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Year 1 real GDP =    </a:t>
            </a:r>
            <a:r>
              <a:rPr lang="en-US" u="sng" dirty="0" smtClean="0"/>
              <a:t>500</a:t>
            </a:r>
            <a:r>
              <a:rPr lang="en-US" dirty="0" smtClean="0"/>
              <a:t>  =  400</a:t>
            </a:r>
          </a:p>
          <a:p>
            <a:r>
              <a:rPr lang="en-US" dirty="0"/>
              <a:t>	</a:t>
            </a:r>
            <a:r>
              <a:rPr lang="en-US" dirty="0" smtClean="0"/>
              <a:t>	    1.25</a:t>
            </a:r>
          </a:p>
          <a:p>
            <a:endParaRPr lang="en-US" dirty="0"/>
          </a:p>
          <a:p>
            <a:r>
              <a:rPr lang="en-US" dirty="0" smtClean="0"/>
              <a:t>Year 2 real GDP =    </a:t>
            </a:r>
            <a:r>
              <a:rPr lang="en-US" u="sng" dirty="0" smtClean="0"/>
              <a:t>600</a:t>
            </a:r>
            <a:r>
              <a:rPr lang="en-US" dirty="0" smtClean="0"/>
              <a:t> = 400</a:t>
            </a:r>
            <a:endParaRPr lang="en-US" u="sng" dirty="0" smtClean="0"/>
          </a:p>
          <a:p>
            <a:r>
              <a:rPr lang="en-US" dirty="0" smtClean="0"/>
              <a:t>		    1.50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5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nominal GDP rose from $500 billion to $600 billion while the GDP price index increased from 125 to 150. Real GDP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a.  was constant</a:t>
            </a:r>
          </a:p>
          <a:p>
            <a:r>
              <a:rPr lang="en-US" dirty="0"/>
              <a:t>	</a:t>
            </a:r>
            <a:r>
              <a:rPr lang="en-US" dirty="0" smtClean="0"/>
              <a:t>b.  increased</a:t>
            </a:r>
          </a:p>
          <a:p>
            <a:r>
              <a:rPr lang="en-US" dirty="0"/>
              <a:t>	</a:t>
            </a:r>
            <a:r>
              <a:rPr lang="en-US" dirty="0" smtClean="0"/>
              <a:t>c.  decreased</a:t>
            </a:r>
          </a:p>
          <a:p>
            <a:r>
              <a:rPr lang="en-US" dirty="0"/>
              <a:t>	</a:t>
            </a:r>
            <a:r>
              <a:rPr lang="en-US" dirty="0" smtClean="0"/>
              <a:t>d.  cannot be calculated from these figures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Real GDP =  </a:t>
            </a:r>
            <a:r>
              <a:rPr lang="en-US" u="sng" dirty="0" smtClean="0"/>
              <a:t>        nominal GDP______</a:t>
            </a:r>
          </a:p>
          <a:p>
            <a:r>
              <a:rPr lang="en-US" dirty="0"/>
              <a:t>	 </a:t>
            </a:r>
            <a:r>
              <a:rPr lang="en-US" dirty="0" smtClean="0"/>
              <a:t>    Price index in hundredths.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Year 1 real GDP =    </a:t>
            </a:r>
            <a:r>
              <a:rPr lang="en-US" u="sng" dirty="0" smtClean="0"/>
              <a:t>500</a:t>
            </a:r>
            <a:r>
              <a:rPr lang="en-US" dirty="0" smtClean="0"/>
              <a:t>  =  </a:t>
            </a:r>
            <a:r>
              <a:rPr lang="en-US" b="1" dirty="0" smtClean="0">
                <a:solidFill>
                  <a:srgbClr val="FF0000"/>
                </a:solidFill>
              </a:rPr>
              <a:t>400</a:t>
            </a:r>
          </a:p>
          <a:p>
            <a:r>
              <a:rPr lang="en-US" dirty="0"/>
              <a:t>	</a:t>
            </a:r>
            <a:r>
              <a:rPr lang="en-US" dirty="0" smtClean="0"/>
              <a:t>	    1.25</a:t>
            </a:r>
          </a:p>
          <a:p>
            <a:endParaRPr lang="en-US" dirty="0"/>
          </a:p>
          <a:p>
            <a:r>
              <a:rPr lang="en-US" dirty="0" smtClean="0"/>
              <a:t>Year 2 real GDP =    </a:t>
            </a:r>
            <a:r>
              <a:rPr lang="en-US" u="sng" dirty="0" smtClean="0"/>
              <a:t>600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400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		    1.50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543</TotalTime>
  <Words>394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Franklin Gothic Book</vt:lpstr>
      <vt:lpstr>Franklin Gothic Medium</vt:lpstr>
      <vt:lpstr>Impact</vt:lpstr>
      <vt:lpstr>Tunga</vt:lpstr>
      <vt:lpstr>Wingdings</vt:lpstr>
      <vt:lpstr>Angles</vt:lpstr>
      <vt:lpstr>GDP Practice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 Practice Questions</dc:title>
  <dc:creator>Ruth</dc:creator>
  <cp:lastModifiedBy>Ruth Narvaiz</cp:lastModifiedBy>
  <cp:revision>10</cp:revision>
  <dcterms:created xsi:type="dcterms:W3CDTF">2014-09-16T01:46:59Z</dcterms:created>
  <dcterms:modified xsi:type="dcterms:W3CDTF">2017-02-01T15:22:58Z</dcterms:modified>
</cp:coreProperties>
</file>